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2"/>
  </p:notesMasterIdLst>
  <p:sldIdLst>
    <p:sldId id="260" r:id="rId2"/>
    <p:sldId id="360" r:id="rId3"/>
    <p:sldId id="319" r:id="rId4"/>
    <p:sldId id="363" r:id="rId5"/>
    <p:sldId id="361" r:id="rId6"/>
    <p:sldId id="362" r:id="rId7"/>
    <p:sldId id="313" r:id="rId8"/>
    <p:sldId id="366" r:id="rId9"/>
    <p:sldId id="367" r:id="rId10"/>
    <p:sldId id="3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906DB154-2C78-43BD-89CB-3C06FE3054AE}">
          <p14:sldIdLst>
            <p14:sldId id="260"/>
            <p14:sldId id="360"/>
            <p14:sldId id="319"/>
            <p14:sldId id="363"/>
            <p14:sldId id="361"/>
            <p14:sldId id="362"/>
            <p14:sldId id="313"/>
            <p14:sldId id="366"/>
            <p14:sldId id="367"/>
            <p14:sldId id="35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BFF2D"/>
    <a:srgbClr val="7055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280" autoAdjust="0"/>
  </p:normalViewPr>
  <p:slideViewPr>
    <p:cSldViewPr snapToGrid="0">
      <p:cViewPr>
        <p:scale>
          <a:sx n="66" d="100"/>
          <a:sy n="66" d="100"/>
        </p:scale>
        <p:origin x="-2418" y="-11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CBFF9D-7DD6-4902-B211-2F15DD999AE1}" type="doc">
      <dgm:prSet loTypeId="urn:microsoft.com/office/officeart/2005/8/layout/hProcess4" loCatId="process" qsTypeId="urn:microsoft.com/office/officeart/2005/8/quickstyle/3d1" qsCatId="3D" csTypeId="urn:microsoft.com/office/officeart/2005/8/colors/colorful1#1" csCatId="colorful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n-US"/>
        </a:p>
      </dgm:t>
    </dgm:pt>
    <dgm:pt modelId="{A3945925-DF31-4459-A06C-364D61641705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Customs Clearance by Air and Sea</a:t>
          </a:r>
          <a:endParaRPr lang="en-US" sz="1200">
            <a:latin typeface="+mn-lt"/>
          </a:endParaRPr>
        </a:p>
      </dgm:t>
    </dgm:pt>
    <dgm:pt modelId="{AD3EB250-CFFC-453A-9F71-745C6D8FBBD2}" type="parTrans" cxnId="{E3E3E5A7-C659-44BB-9394-FD695F940A14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BBF69F44-62BA-405A-AD14-3A3B454CC327}" type="sibTrans" cxnId="{E3E3E5A7-C659-44BB-9394-FD695F940A14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B8E55451-CB9D-4E58-B2AA-E8674FC6993B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Supply</a:t>
          </a:r>
          <a:r>
            <a:rPr lang="en-US" sz="1200" b="1" dirty="0">
              <a:latin typeface="+mn-lt"/>
              <a:cs typeface="Adobe Devanagari" pitchFamily="18" charset="0"/>
            </a:rPr>
            <a:t> C</a:t>
          </a:r>
          <a:r>
            <a:rPr lang="en-US" sz="1200" b="1" dirty="0" smtClean="0">
              <a:latin typeface="+mn-lt"/>
              <a:cs typeface="Adobe Devanagari" pitchFamily="18" charset="0"/>
            </a:rPr>
            <a:t>hain &amp; Logistics Solutions </a:t>
          </a:r>
          <a:endParaRPr lang="en-US" sz="1200">
            <a:latin typeface="+mn-lt"/>
          </a:endParaRPr>
        </a:p>
      </dgm:t>
    </dgm:pt>
    <dgm:pt modelId="{CB537405-6AAE-4D6F-8A87-D99D6AC1BCFF}" type="parTrans" cxnId="{2D75204F-270D-4BFB-BCA0-4211801FEBDE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6510FD8D-FFEA-41FE-A5AF-7AB3582F6414}" type="sibTrans" cxnId="{2D75204F-270D-4BFB-BCA0-4211801FEBDE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B81E0F41-E4E3-4A99-8E25-A2BDD39B1D37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Freight Forwarding by Air and Sea</a:t>
          </a:r>
          <a:endParaRPr lang="en-US" sz="1200">
            <a:latin typeface="+mn-lt"/>
          </a:endParaRPr>
        </a:p>
      </dgm:t>
    </dgm:pt>
    <dgm:pt modelId="{E3A9F520-D2FB-4D87-A922-84550ED06333}" type="parTrans" cxnId="{466C1788-AB43-4357-AEAB-BFA0CE3E22AE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FCA22D1C-5B95-4C80-9E81-E9B66681220F}" type="sibTrans" cxnId="{466C1788-AB43-4357-AEAB-BFA0CE3E22AE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88117F18-C8E1-4864-A7BE-C238C186AD7F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Warehousing and distribution </a:t>
          </a:r>
          <a:endParaRPr lang="en-US" sz="1200">
            <a:latin typeface="+mn-lt"/>
          </a:endParaRPr>
        </a:p>
      </dgm:t>
    </dgm:pt>
    <dgm:pt modelId="{B082355D-4FC8-49B4-804E-72DE3A3A9ACA}" type="parTrans" cxnId="{59B62194-4232-4766-8075-4F11ECBDE500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5587353B-2DA3-4C9C-AC4F-640CFECDCF1F}" type="sibTrans" cxnId="{59B62194-4232-4766-8075-4F11ECBDE500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BE60760D-8434-4B7C-9D56-119C7E4B911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Project Cargo</a:t>
          </a:r>
        </a:p>
      </dgm:t>
    </dgm:pt>
    <dgm:pt modelId="{90945CD4-FFD0-4E50-82D7-D861F5B003F5}" type="parTrans" cxnId="{5FDFC6B0-474D-4797-BBFF-D19044469F94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8E32C0EF-E780-47DB-AD43-CC7F31D4D0CA}" type="sibTrans" cxnId="{5FDFC6B0-474D-4797-BBFF-D19044469F94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952F9C90-520C-44EE-A237-0D491F89635D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200" b="1" dirty="0" smtClean="0">
              <a:latin typeface="+mn-lt"/>
              <a:cs typeface="Adobe Devanagari" pitchFamily="18" charset="0"/>
            </a:rPr>
            <a:t>Third Party Logistics (3PL)</a:t>
          </a:r>
          <a:endParaRPr lang="en-US" sz="1200">
            <a:latin typeface="+mn-lt"/>
          </a:endParaRPr>
        </a:p>
      </dgm:t>
    </dgm:pt>
    <dgm:pt modelId="{48F46786-25B7-4286-826A-34258257AF61}" type="parTrans" cxnId="{1C9B317D-FFA5-4053-977D-EB674FBBF418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4E3C0EF0-6619-423A-9DC2-34C8F22C8993}" type="sibTrans" cxnId="{1C9B317D-FFA5-4053-977D-EB674FBBF418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gm:spPr>
      <dgm:t>
        <a:bodyPr/>
        <a:lstStyle/>
        <a:p>
          <a:endParaRPr lang="en-US" sz="1200">
            <a:solidFill>
              <a:schemeClr val="bg1"/>
            </a:solidFill>
            <a:latin typeface="+mn-lt"/>
          </a:endParaRPr>
        </a:p>
      </dgm:t>
    </dgm:pt>
    <dgm:pt modelId="{34EE4D47-4CC5-4D47-ADA9-E70017175DEB}" type="pres">
      <dgm:prSet presAssocID="{DACBFF9D-7DD6-4902-B211-2F15DD999AE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368DC5-E9C6-40EB-86C4-3CCB53C2F305}" type="pres">
      <dgm:prSet presAssocID="{DACBFF9D-7DD6-4902-B211-2F15DD999AE1}" presName="tSp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A02DD47-5F3B-4FC9-BF3C-0670087601D4}" type="pres">
      <dgm:prSet presAssocID="{DACBFF9D-7DD6-4902-B211-2F15DD999AE1}" presName="bSp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49B4095-8BF9-4AF2-9C71-0BEE9ED3A2E0}" type="pres">
      <dgm:prSet presAssocID="{DACBFF9D-7DD6-4902-B211-2F15DD999AE1}" presName="process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F707B9F-F00D-490C-A1E7-F31428612043}" type="pres">
      <dgm:prSet presAssocID="{A3945925-DF31-4459-A06C-364D61641705}" presName="compo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7394BFB3-E8C7-4811-82BA-D93B89AF3C06}" type="pres">
      <dgm:prSet presAssocID="{A3945925-DF31-4459-A06C-364D61641705}" presName="dummyNode1" presStyleLbl="node1" presStyleIdx="0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0F7C342-AFAA-42F1-BBFE-22B123B77B82}" type="pres">
      <dgm:prSet presAssocID="{A3945925-DF31-4459-A06C-364D61641705}" presName="childNode1" presStyleLbl="bgAcc1" presStyleIdx="0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  <dgm:t>
        <a:bodyPr/>
        <a:lstStyle/>
        <a:p>
          <a:endParaRPr lang="en-US"/>
        </a:p>
      </dgm:t>
    </dgm:pt>
    <dgm:pt modelId="{EDA0C6BC-04C6-403E-BF6F-FB7EFACCAC01}" type="pres">
      <dgm:prSet presAssocID="{A3945925-DF31-4459-A06C-364D61641705}" presName="childNode1tx" presStyleLbl="bgAcc1" presStyleIdx="0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5DE96B66-0046-4B0D-B486-2A71772D06F0}" type="pres">
      <dgm:prSet presAssocID="{A3945925-DF31-4459-A06C-364D61641705}" presName="parentNode1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12C988-2FE6-4D0A-A6DD-8DB2848FC78B}" type="pres">
      <dgm:prSet presAssocID="{A3945925-DF31-4459-A06C-364D61641705}" presName="conn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20B05F0-B45D-4751-812A-EAA791329664}" type="pres">
      <dgm:prSet presAssocID="{BBF69F44-62BA-405A-AD14-3A3B454CC327}" presName="Name9" presStyleLbl="sibTrans2D1" presStyleIdx="0" presStyleCnt="5"/>
      <dgm:spPr/>
      <dgm:t>
        <a:bodyPr/>
        <a:lstStyle/>
        <a:p>
          <a:endParaRPr lang="en-US"/>
        </a:p>
      </dgm:t>
    </dgm:pt>
    <dgm:pt modelId="{65DC5C8A-C3F8-4C3A-9535-F7B860D41497}" type="pres">
      <dgm:prSet presAssocID="{B8E55451-CB9D-4E58-B2AA-E8674FC6993B}" presName="compo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94E2388-48E6-40D9-AB37-84C3BC36AF4D}" type="pres">
      <dgm:prSet presAssocID="{B8E55451-CB9D-4E58-B2AA-E8674FC6993B}" presName="dummyNode2" presStyleLbl="node1" presStyleIdx="0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8B2B1C2-EB46-4914-B8C2-A3AEB2222FF8}" type="pres">
      <dgm:prSet presAssocID="{B8E55451-CB9D-4E58-B2AA-E8674FC6993B}" presName="childNode2" presStyleLbl="bgAcc1" presStyleIdx="1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</dgm:pt>
    <dgm:pt modelId="{A5D6A7C1-460B-45F8-8138-6E5ACB4F0C71}" type="pres">
      <dgm:prSet presAssocID="{B8E55451-CB9D-4E58-B2AA-E8674FC6993B}" presName="childNode2tx" presStyleLbl="bgAcc1" presStyleIdx="1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D3EDC3F-11CE-4AEB-9ED1-29578C58C346}" type="pres">
      <dgm:prSet presAssocID="{B8E55451-CB9D-4E58-B2AA-E8674FC6993B}" presName="parentNode2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AD43C0-50F6-421B-B66C-230786E9AFA4}" type="pres">
      <dgm:prSet presAssocID="{B8E55451-CB9D-4E58-B2AA-E8674FC6993B}" presName="conn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2185404-1758-47C6-B8C9-BE6D97EAFB36}" type="pres">
      <dgm:prSet presAssocID="{6510FD8D-FFEA-41FE-A5AF-7AB3582F6414}" presName="Name18" presStyleLbl="sibTrans2D1" presStyleIdx="1" presStyleCnt="5"/>
      <dgm:spPr/>
      <dgm:t>
        <a:bodyPr/>
        <a:lstStyle/>
        <a:p>
          <a:endParaRPr lang="en-US"/>
        </a:p>
      </dgm:t>
    </dgm:pt>
    <dgm:pt modelId="{90E697AB-C192-4F54-8C27-A3B5F896F684}" type="pres">
      <dgm:prSet presAssocID="{B81E0F41-E4E3-4A99-8E25-A2BDD39B1D37}" presName="compo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1E420FC-2232-452C-93B8-59D505D97B28}" type="pres">
      <dgm:prSet presAssocID="{B81E0F41-E4E3-4A99-8E25-A2BDD39B1D37}" presName="dummyNode1" presStyleLbl="node1" presStyleIdx="1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3821EDC-4F13-46E6-8B49-0C59C499AFC9}" type="pres">
      <dgm:prSet presAssocID="{B81E0F41-E4E3-4A99-8E25-A2BDD39B1D37}" presName="childNode1" presStyleLbl="bgAcc1" presStyleIdx="2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  <dgm:t>
        <a:bodyPr/>
        <a:lstStyle/>
        <a:p>
          <a:endParaRPr lang="en-US"/>
        </a:p>
      </dgm:t>
    </dgm:pt>
    <dgm:pt modelId="{2064760C-2E2E-4B85-9E6F-8498FDB40201}" type="pres">
      <dgm:prSet presAssocID="{B81E0F41-E4E3-4A99-8E25-A2BDD39B1D37}" presName="childNode1tx" presStyleLbl="bgAcc1" presStyleIdx="2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3C490B04-D31A-4489-B965-81C5513947E0}" type="pres">
      <dgm:prSet presAssocID="{B81E0F41-E4E3-4A99-8E25-A2BDD39B1D37}" presName="parentNode1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5705B7-79F1-424E-8677-62521B5F73C6}" type="pres">
      <dgm:prSet presAssocID="{B81E0F41-E4E3-4A99-8E25-A2BDD39B1D37}" presName="conn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0A29E7D-C1F8-45FA-B704-73169FB9315B}" type="pres">
      <dgm:prSet presAssocID="{FCA22D1C-5B95-4C80-9E81-E9B66681220F}" presName="Name9" presStyleLbl="sibTrans2D1" presStyleIdx="2" presStyleCnt="5"/>
      <dgm:spPr/>
      <dgm:t>
        <a:bodyPr/>
        <a:lstStyle/>
        <a:p>
          <a:endParaRPr lang="en-US"/>
        </a:p>
      </dgm:t>
    </dgm:pt>
    <dgm:pt modelId="{334E15EE-A2BF-48A7-9994-893B5C2B1DAC}" type="pres">
      <dgm:prSet presAssocID="{88117F18-C8E1-4864-A7BE-C238C186AD7F}" presName="compo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95D6CAD-07B2-4558-9B17-AD63540252FB}" type="pres">
      <dgm:prSet presAssocID="{88117F18-C8E1-4864-A7BE-C238C186AD7F}" presName="dummyNode2" presStyleLbl="node1" presStyleIdx="2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0F915A6-EAE8-4495-B2A0-B806EAA0A520}" type="pres">
      <dgm:prSet presAssocID="{88117F18-C8E1-4864-A7BE-C238C186AD7F}" presName="childNode2" presStyleLbl="bgAcc1" presStyleIdx="3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  <dgm:t>
        <a:bodyPr/>
        <a:lstStyle/>
        <a:p>
          <a:endParaRPr lang="en-US"/>
        </a:p>
      </dgm:t>
    </dgm:pt>
    <dgm:pt modelId="{9B8FFE98-4377-47D2-A307-1EBE6BEA2C0C}" type="pres">
      <dgm:prSet presAssocID="{88117F18-C8E1-4864-A7BE-C238C186AD7F}" presName="childNode2tx" presStyleLbl="bgAcc1" presStyleIdx="3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CD8E2AB2-C109-42C8-AC4C-C0995EDF0143}" type="pres">
      <dgm:prSet presAssocID="{88117F18-C8E1-4864-A7BE-C238C186AD7F}" presName="parentNode2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A5E1BD-5938-4758-9837-016630AAC0F6}" type="pres">
      <dgm:prSet presAssocID="{88117F18-C8E1-4864-A7BE-C238C186AD7F}" presName="conn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877F2F7-6F66-45AF-BE2B-8FFE4D30CC7B}" type="pres">
      <dgm:prSet presAssocID="{5587353B-2DA3-4C9C-AC4F-640CFECDCF1F}" presName="Name18" presStyleLbl="sibTrans2D1" presStyleIdx="3" presStyleCnt="5"/>
      <dgm:spPr/>
      <dgm:t>
        <a:bodyPr/>
        <a:lstStyle/>
        <a:p>
          <a:endParaRPr lang="en-US"/>
        </a:p>
      </dgm:t>
    </dgm:pt>
    <dgm:pt modelId="{A94324EE-B77B-49CB-8C44-66A854223BFF}" type="pres">
      <dgm:prSet presAssocID="{952F9C90-520C-44EE-A237-0D491F89635D}" presName="compo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EF40CF77-EDE1-4222-8898-757971B3BCD6}" type="pres">
      <dgm:prSet presAssocID="{952F9C90-520C-44EE-A237-0D491F89635D}" presName="dummyNode1" presStyleLbl="node1" presStyleIdx="3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A8B240F-BC34-4E5E-8FE4-4033C9F9416D}" type="pres">
      <dgm:prSet presAssocID="{952F9C90-520C-44EE-A237-0D491F89635D}" presName="childNode1" presStyleLbl="bgAcc1" presStyleIdx="4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</dgm:pt>
    <dgm:pt modelId="{26D379B1-930D-4D4C-AE5D-C51B512D37F5}" type="pres">
      <dgm:prSet presAssocID="{952F9C90-520C-44EE-A237-0D491F89635D}" presName="childNode1tx" presStyleLbl="bgAcc1" presStyleIdx="4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ED55082C-FC6E-4F30-B096-2BC635FA3261}" type="pres">
      <dgm:prSet presAssocID="{952F9C90-520C-44EE-A237-0D491F89635D}" presName="parentNode1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24AE1-B84A-43E6-8269-73296B81287B}" type="pres">
      <dgm:prSet presAssocID="{952F9C90-520C-44EE-A237-0D491F89635D}" presName="connSite1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1DE166B-2A99-45FB-A2A5-8050E8F06B15}" type="pres">
      <dgm:prSet presAssocID="{4E3C0EF0-6619-423A-9DC2-34C8F22C8993}" presName="Name9" presStyleLbl="sibTrans2D1" presStyleIdx="4" presStyleCnt="5"/>
      <dgm:spPr/>
      <dgm:t>
        <a:bodyPr/>
        <a:lstStyle/>
        <a:p>
          <a:endParaRPr lang="en-US"/>
        </a:p>
      </dgm:t>
    </dgm:pt>
    <dgm:pt modelId="{377855BA-7A2F-4733-AE1F-ED8C6E5090E9}" type="pres">
      <dgm:prSet presAssocID="{BE60760D-8434-4B7C-9D56-119C7E4B911C}" presName="compo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C962B02D-AE86-4FB7-924B-227098122294}" type="pres">
      <dgm:prSet presAssocID="{BE60760D-8434-4B7C-9D56-119C7E4B911C}" presName="dummyNode2" presStyleLbl="node1" presStyleIdx="4" presStyleCnt="6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D58A9E8F-7C9D-46A6-8A4A-49BF486699E8}" type="pres">
      <dgm:prSet presAssocID="{BE60760D-8434-4B7C-9D56-119C7E4B911C}" presName="childNode2" presStyleLbl="bgAcc1" presStyleIdx="5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gm:spPr>
    </dgm:pt>
    <dgm:pt modelId="{1E8E03DE-F42F-4AA9-BEFD-02AEE164BB55}" type="pres">
      <dgm:prSet presAssocID="{BE60760D-8434-4B7C-9D56-119C7E4B911C}" presName="childNode2tx" presStyleLbl="bgAcc1" presStyleIdx="5" presStyleCnt="6">
        <dgm:presLayoutVars>
          <dgm:bulletEnabled val="1"/>
        </dgm:presLayoutVars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863C85A-F152-4429-9BA4-B581D4F7485B}" type="pres">
      <dgm:prSet presAssocID="{BE60760D-8434-4B7C-9D56-119C7E4B911C}" presName="parentNode2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85A537-CAC1-41C2-8C1A-F3C9B64DD4CE}" type="pres">
      <dgm:prSet presAssocID="{BE60760D-8434-4B7C-9D56-119C7E4B911C}" presName="connSit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</dgm:ptLst>
  <dgm:cxnLst>
    <dgm:cxn modelId="{08450E3B-653A-460D-80B7-8D0F06A3DCFF}" type="presOf" srcId="{FCA22D1C-5B95-4C80-9E81-E9B66681220F}" destId="{80A29E7D-C1F8-45FA-B704-73169FB9315B}" srcOrd="0" destOrd="0" presId="urn:microsoft.com/office/officeart/2005/8/layout/hProcess4"/>
    <dgm:cxn modelId="{0E3740DD-4674-46FD-BE2A-8D20528E806E}" type="presOf" srcId="{DACBFF9D-7DD6-4902-B211-2F15DD999AE1}" destId="{34EE4D47-4CC5-4D47-ADA9-E70017175DEB}" srcOrd="0" destOrd="0" presId="urn:microsoft.com/office/officeart/2005/8/layout/hProcess4"/>
    <dgm:cxn modelId="{5FDFC6B0-474D-4797-BBFF-D19044469F94}" srcId="{DACBFF9D-7DD6-4902-B211-2F15DD999AE1}" destId="{BE60760D-8434-4B7C-9D56-119C7E4B911C}" srcOrd="5" destOrd="0" parTransId="{90945CD4-FFD0-4E50-82D7-D861F5B003F5}" sibTransId="{8E32C0EF-E780-47DB-AD43-CC7F31D4D0CA}"/>
    <dgm:cxn modelId="{DAEB4BE6-30AC-4E23-8DDF-04C9A3A28854}" type="presOf" srcId="{5587353B-2DA3-4C9C-AC4F-640CFECDCF1F}" destId="{9877F2F7-6F66-45AF-BE2B-8FFE4D30CC7B}" srcOrd="0" destOrd="0" presId="urn:microsoft.com/office/officeart/2005/8/layout/hProcess4"/>
    <dgm:cxn modelId="{8FA246C0-24A5-4D8C-A384-4BE1B1A8074F}" type="presOf" srcId="{B8E55451-CB9D-4E58-B2AA-E8674FC6993B}" destId="{2D3EDC3F-11CE-4AEB-9ED1-29578C58C346}" srcOrd="0" destOrd="0" presId="urn:microsoft.com/office/officeart/2005/8/layout/hProcess4"/>
    <dgm:cxn modelId="{4E960AFD-9494-4730-8C32-D304BEAF64EA}" type="presOf" srcId="{88117F18-C8E1-4864-A7BE-C238C186AD7F}" destId="{CD8E2AB2-C109-42C8-AC4C-C0995EDF0143}" srcOrd="0" destOrd="0" presId="urn:microsoft.com/office/officeart/2005/8/layout/hProcess4"/>
    <dgm:cxn modelId="{F407A7B8-2154-4F51-96B5-E666A49AD24A}" type="presOf" srcId="{B81E0F41-E4E3-4A99-8E25-A2BDD39B1D37}" destId="{3C490B04-D31A-4489-B965-81C5513947E0}" srcOrd="0" destOrd="0" presId="urn:microsoft.com/office/officeart/2005/8/layout/hProcess4"/>
    <dgm:cxn modelId="{E3E3E5A7-C659-44BB-9394-FD695F940A14}" srcId="{DACBFF9D-7DD6-4902-B211-2F15DD999AE1}" destId="{A3945925-DF31-4459-A06C-364D61641705}" srcOrd="0" destOrd="0" parTransId="{AD3EB250-CFFC-453A-9F71-745C6D8FBBD2}" sibTransId="{BBF69F44-62BA-405A-AD14-3A3B454CC327}"/>
    <dgm:cxn modelId="{0896FCD1-204A-480F-976A-E2C5FE2051A4}" type="presOf" srcId="{952F9C90-520C-44EE-A237-0D491F89635D}" destId="{ED55082C-FC6E-4F30-B096-2BC635FA3261}" srcOrd="0" destOrd="0" presId="urn:microsoft.com/office/officeart/2005/8/layout/hProcess4"/>
    <dgm:cxn modelId="{2D75204F-270D-4BFB-BCA0-4211801FEBDE}" srcId="{DACBFF9D-7DD6-4902-B211-2F15DD999AE1}" destId="{B8E55451-CB9D-4E58-B2AA-E8674FC6993B}" srcOrd="1" destOrd="0" parTransId="{CB537405-6AAE-4D6F-8A87-D99D6AC1BCFF}" sibTransId="{6510FD8D-FFEA-41FE-A5AF-7AB3582F6414}"/>
    <dgm:cxn modelId="{466C1788-AB43-4357-AEAB-BFA0CE3E22AE}" srcId="{DACBFF9D-7DD6-4902-B211-2F15DD999AE1}" destId="{B81E0F41-E4E3-4A99-8E25-A2BDD39B1D37}" srcOrd="2" destOrd="0" parTransId="{E3A9F520-D2FB-4D87-A922-84550ED06333}" sibTransId="{FCA22D1C-5B95-4C80-9E81-E9B66681220F}"/>
    <dgm:cxn modelId="{8841EEFD-DB96-48A2-82D2-4D1BC1BBBADB}" type="presOf" srcId="{A3945925-DF31-4459-A06C-364D61641705}" destId="{5DE96B66-0046-4B0D-B486-2A71772D06F0}" srcOrd="0" destOrd="0" presId="urn:microsoft.com/office/officeart/2005/8/layout/hProcess4"/>
    <dgm:cxn modelId="{C52C9D7D-56CB-4AE5-961E-3E92700505C0}" type="presOf" srcId="{BE60760D-8434-4B7C-9D56-119C7E4B911C}" destId="{6863C85A-F152-4429-9BA4-B581D4F7485B}" srcOrd="0" destOrd="0" presId="urn:microsoft.com/office/officeart/2005/8/layout/hProcess4"/>
    <dgm:cxn modelId="{1C9B317D-FFA5-4053-977D-EB674FBBF418}" srcId="{DACBFF9D-7DD6-4902-B211-2F15DD999AE1}" destId="{952F9C90-520C-44EE-A237-0D491F89635D}" srcOrd="4" destOrd="0" parTransId="{48F46786-25B7-4286-826A-34258257AF61}" sibTransId="{4E3C0EF0-6619-423A-9DC2-34C8F22C8993}"/>
    <dgm:cxn modelId="{59B62194-4232-4766-8075-4F11ECBDE500}" srcId="{DACBFF9D-7DD6-4902-B211-2F15DD999AE1}" destId="{88117F18-C8E1-4864-A7BE-C238C186AD7F}" srcOrd="3" destOrd="0" parTransId="{B082355D-4FC8-49B4-804E-72DE3A3A9ACA}" sibTransId="{5587353B-2DA3-4C9C-AC4F-640CFECDCF1F}"/>
    <dgm:cxn modelId="{19F10E86-6DB1-4E31-904B-98A6A5C7E66A}" type="presOf" srcId="{BBF69F44-62BA-405A-AD14-3A3B454CC327}" destId="{320B05F0-B45D-4751-812A-EAA791329664}" srcOrd="0" destOrd="0" presId="urn:microsoft.com/office/officeart/2005/8/layout/hProcess4"/>
    <dgm:cxn modelId="{C3404BEB-ACB1-4BD2-A6ED-9E32DB7ED54E}" type="presOf" srcId="{6510FD8D-FFEA-41FE-A5AF-7AB3582F6414}" destId="{12185404-1758-47C6-B8C9-BE6D97EAFB36}" srcOrd="0" destOrd="0" presId="urn:microsoft.com/office/officeart/2005/8/layout/hProcess4"/>
    <dgm:cxn modelId="{E77F24E7-6052-45DB-A411-084A1FFA29B2}" type="presOf" srcId="{4E3C0EF0-6619-423A-9DC2-34C8F22C8993}" destId="{F1DE166B-2A99-45FB-A2A5-8050E8F06B15}" srcOrd="0" destOrd="0" presId="urn:microsoft.com/office/officeart/2005/8/layout/hProcess4"/>
    <dgm:cxn modelId="{EF030931-D3D0-4BF0-92DF-EA26083AF7A3}" type="presParOf" srcId="{34EE4D47-4CC5-4D47-ADA9-E70017175DEB}" destId="{BF368DC5-E9C6-40EB-86C4-3CCB53C2F305}" srcOrd="0" destOrd="0" presId="urn:microsoft.com/office/officeart/2005/8/layout/hProcess4"/>
    <dgm:cxn modelId="{7DFC0C5E-1AD8-4EFA-8C1B-C0C1A993FCE9}" type="presParOf" srcId="{34EE4D47-4CC5-4D47-ADA9-E70017175DEB}" destId="{8A02DD47-5F3B-4FC9-BF3C-0670087601D4}" srcOrd="1" destOrd="0" presId="urn:microsoft.com/office/officeart/2005/8/layout/hProcess4"/>
    <dgm:cxn modelId="{A6AC71DB-172D-4660-B43D-EED9892FA0BC}" type="presParOf" srcId="{34EE4D47-4CC5-4D47-ADA9-E70017175DEB}" destId="{549B4095-8BF9-4AF2-9C71-0BEE9ED3A2E0}" srcOrd="2" destOrd="0" presId="urn:microsoft.com/office/officeart/2005/8/layout/hProcess4"/>
    <dgm:cxn modelId="{C1503C21-30EF-417E-AA1D-EF991CA12EA9}" type="presParOf" srcId="{549B4095-8BF9-4AF2-9C71-0BEE9ED3A2E0}" destId="{2F707B9F-F00D-490C-A1E7-F31428612043}" srcOrd="0" destOrd="0" presId="urn:microsoft.com/office/officeart/2005/8/layout/hProcess4"/>
    <dgm:cxn modelId="{BB1E9F0D-DB44-4615-9174-4D2526F53123}" type="presParOf" srcId="{2F707B9F-F00D-490C-A1E7-F31428612043}" destId="{7394BFB3-E8C7-4811-82BA-D93B89AF3C06}" srcOrd="0" destOrd="0" presId="urn:microsoft.com/office/officeart/2005/8/layout/hProcess4"/>
    <dgm:cxn modelId="{2AF764F3-29FD-4174-8C80-2882D2A7ED67}" type="presParOf" srcId="{2F707B9F-F00D-490C-A1E7-F31428612043}" destId="{30F7C342-AFAA-42F1-BBFE-22B123B77B82}" srcOrd="1" destOrd="0" presId="urn:microsoft.com/office/officeart/2005/8/layout/hProcess4"/>
    <dgm:cxn modelId="{FCA24403-9148-4DDF-B2AB-9D73F17469B0}" type="presParOf" srcId="{2F707B9F-F00D-490C-A1E7-F31428612043}" destId="{EDA0C6BC-04C6-403E-BF6F-FB7EFACCAC01}" srcOrd="2" destOrd="0" presId="urn:microsoft.com/office/officeart/2005/8/layout/hProcess4"/>
    <dgm:cxn modelId="{9232B0E5-3AD6-4257-A563-3E1BBC722601}" type="presParOf" srcId="{2F707B9F-F00D-490C-A1E7-F31428612043}" destId="{5DE96B66-0046-4B0D-B486-2A71772D06F0}" srcOrd="3" destOrd="0" presId="urn:microsoft.com/office/officeart/2005/8/layout/hProcess4"/>
    <dgm:cxn modelId="{C22BACFA-D8F0-4413-BA3F-D56129F427D3}" type="presParOf" srcId="{2F707B9F-F00D-490C-A1E7-F31428612043}" destId="{1C12C988-2FE6-4D0A-A6DD-8DB2848FC78B}" srcOrd="4" destOrd="0" presId="urn:microsoft.com/office/officeart/2005/8/layout/hProcess4"/>
    <dgm:cxn modelId="{D20CD6D7-8278-4771-8DF8-F64899ECB663}" type="presParOf" srcId="{549B4095-8BF9-4AF2-9C71-0BEE9ED3A2E0}" destId="{320B05F0-B45D-4751-812A-EAA791329664}" srcOrd="1" destOrd="0" presId="urn:microsoft.com/office/officeart/2005/8/layout/hProcess4"/>
    <dgm:cxn modelId="{BD76A30E-4B2B-4D72-B5B1-B17C54127FAE}" type="presParOf" srcId="{549B4095-8BF9-4AF2-9C71-0BEE9ED3A2E0}" destId="{65DC5C8A-C3F8-4C3A-9535-F7B860D41497}" srcOrd="2" destOrd="0" presId="urn:microsoft.com/office/officeart/2005/8/layout/hProcess4"/>
    <dgm:cxn modelId="{5134A02B-430F-4C87-88F2-0DFD8694937A}" type="presParOf" srcId="{65DC5C8A-C3F8-4C3A-9535-F7B860D41497}" destId="{194E2388-48E6-40D9-AB37-84C3BC36AF4D}" srcOrd="0" destOrd="0" presId="urn:microsoft.com/office/officeart/2005/8/layout/hProcess4"/>
    <dgm:cxn modelId="{2EADC0E1-30E8-4D98-848E-70A7011B6A2D}" type="presParOf" srcId="{65DC5C8A-C3F8-4C3A-9535-F7B860D41497}" destId="{58B2B1C2-EB46-4914-B8C2-A3AEB2222FF8}" srcOrd="1" destOrd="0" presId="urn:microsoft.com/office/officeart/2005/8/layout/hProcess4"/>
    <dgm:cxn modelId="{9A82F3A4-68FE-47C6-B537-7ACE3F6894AE}" type="presParOf" srcId="{65DC5C8A-C3F8-4C3A-9535-F7B860D41497}" destId="{A5D6A7C1-460B-45F8-8138-6E5ACB4F0C71}" srcOrd="2" destOrd="0" presId="urn:microsoft.com/office/officeart/2005/8/layout/hProcess4"/>
    <dgm:cxn modelId="{181D111C-5CEF-4FB6-AD3D-D8BC164134B1}" type="presParOf" srcId="{65DC5C8A-C3F8-4C3A-9535-F7B860D41497}" destId="{2D3EDC3F-11CE-4AEB-9ED1-29578C58C346}" srcOrd="3" destOrd="0" presId="urn:microsoft.com/office/officeart/2005/8/layout/hProcess4"/>
    <dgm:cxn modelId="{131805FE-040D-4B79-95BD-969D41F012BD}" type="presParOf" srcId="{65DC5C8A-C3F8-4C3A-9535-F7B860D41497}" destId="{FDAD43C0-50F6-421B-B66C-230786E9AFA4}" srcOrd="4" destOrd="0" presId="urn:microsoft.com/office/officeart/2005/8/layout/hProcess4"/>
    <dgm:cxn modelId="{52D9E24D-13CB-4AFB-B3C9-ED7F95E5C3C0}" type="presParOf" srcId="{549B4095-8BF9-4AF2-9C71-0BEE9ED3A2E0}" destId="{12185404-1758-47C6-B8C9-BE6D97EAFB36}" srcOrd="3" destOrd="0" presId="urn:microsoft.com/office/officeart/2005/8/layout/hProcess4"/>
    <dgm:cxn modelId="{ABCBCC7A-08E4-4712-983F-263957CF3422}" type="presParOf" srcId="{549B4095-8BF9-4AF2-9C71-0BEE9ED3A2E0}" destId="{90E697AB-C192-4F54-8C27-A3B5F896F684}" srcOrd="4" destOrd="0" presId="urn:microsoft.com/office/officeart/2005/8/layout/hProcess4"/>
    <dgm:cxn modelId="{85B41867-9D49-4696-A9A2-70E4F5FBE1F0}" type="presParOf" srcId="{90E697AB-C192-4F54-8C27-A3B5F896F684}" destId="{81E420FC-2232-452C-93B8-59D505D97B28}" srcOrd="0" destOrd="0" presId="urn:microsoft.com/office/officeart/2005/8/layout/hProcess4"/>
    <dgm:cxn modelId="{3814D5B1-E51C-4BCE-A9A8-4211BDB9F08F}" type="presParOf" srcId="{90E697AB-C192-4F54-8C27-A3B5F896F684}" destId="{A3821EDC-4F13-46E6-8B49-0C59C499AFC9}" srcOrd="1" destOrd="0" presId="urn:microsoft.com/office/officeart/2005/8/layout/hProcess4"/>
    <dgm:cxn modelId="{D5F39BD3-C34F-4C87-BB59-D83D945737F5}" type="presParOf" srcId="{90E697AB-C192-4F54-8C27-A3B5F896F684}" destId="{2064760C-2E2E-4B85-9E6F-8498FDB40201}" srcOrd="2" destOrd="0" presId="urn:microsoft.com/office/officeart/2005/8/layout/hProcess4"/>
    <dgm:cxn modelId="{0590A4CD-C3D7-47A6-8175-50BF20737708}" type="presParOf" srcId="{90E697AB-C192-4F54-8C27-A3B5F896F684}" destId="{3C490B04-D31A-4489-B965-81C5513947E0}" srcOrd="3" destOrd="0" presId="urn:microsoft.com/office/officeart/2005/8/layout/hProcess4"/>
    <dgm:cxn modelId="{65A9D8C3-A975-40D9-8417-643C54436878}" type="presParOf" srcId="{90E697AB-C192-4F54-8C27-A3B5F896F684}" destId="{A15705B7-79F1-424E-8677-62521B5F73C6}" srcOrd="4" destOrd="0" presId="urn:microsoft.com/office/officeart/2005/8/layout/hProcess4"/>
    <dgm:cxn modelId="{E60135FC-F2E0-4283-93E7-BDF26A76419C}" type="presParOf" srcId="{549B4095-8BF9-4AF2-9C71-0BEE9ED3A2E0}" destId="{80A29E7D-C1F8-45FA-B704-73169FB9315B}" srcOrd="5" destOrd="0" presId="urn:microsoft.com/office/officeart/2005/8/layout/hProcess4"/>
    <dgm:cxn modelId="{E8D659E0-B49B-42DC-A76A-929892398F18}" type="presParOf" srcId="{549B4095-8BF9-4AF2-9C71-0BEE9ED3A2E0}" destId="{334E15EE-A2BF-48A7-9994-893B5C2B1DAC}" srcOrd="6" destOrd="0" presId="urn:microsoft.com/office/officeart/2005/8/layout/hProcess4"/>
    <dgm:cxn modelId="{983DE74B-58AA-4FB4-863D-364BDA19FC50}" type="presParOf" srcId="{334E15EE-A2BF-48A7-9994-893B5C2B1DAC}" destId="{995D6CAD-07B2-4558-9B17-AD63540252FB}" srcOrd="0" destOrd="0" presId="urn:microsoft.com/office/officeart/2005/8/layout/hProcess4"/>
    <dgm:cxn modelId="{F697A047-8B52-4685-8DC9-E14981E53454}" type="presParOf" srcId="{334E15EE-A2BF-48A7-9994-893B5C2B1DAC}" destId="{90F915A6-EAE8-4495-B2A0-B806EAA0A520}" srcOrd="1" destOrd="0" presId="urn:microsoft.com/office/officeart/2005/8/layout/hProcess4"/>
    <dgm:cxn modelId="{B1E83744-30E7-4682-A2F6-2F98845DE111}" type="presParOf" srcId="{334E15EE-A2BF-48A7-9994-893B5C2B1DAC}" destId="{9B8FFE98-4377-47D2-A307-1EBE6BEA2C0C}" srcOrd="2" destOrd="0" presId="urn:microsoft.com/office/officeart/2005/8/layout/hProcess4"/>
    <dgm:cxn modelId="{C582EAF9-F2E6-4A55-8201-9D81A145CCA8}" type="presParOf" srcId="{334E15EE-A2BF-48A7-9994-893B5C2B1DAC}" destId="{CD8E2AB2-C109-42C8-AC4C-C0995EDF0143}" srcOrd="3" destOrd="0" presId="urn:microsoft.com/office/officeart/2005/8/layout/hProcess4"/>
    <dgm:cxn modelId="{80B1867F-4184-40DF-830E-0D1F4E4A506A}" type="presParOf" srcId="{334E15EE-A2BF-48A7-9994-893B5C2B1DAC}" destId="{F4A5E1BD-5938-4758-9837-016630AAC0F6}" srcOrd="4" destOrd="0" presId="urn:microsoft.com/office/officeart/2005/8/layout/hProcess4"/>
    <dgm:cxn modelId="{D03E4EC3-43BF-471A-A42E-5E28364DADA1}" type="presParOf" srcId="{549B4095-8BF9-4AF2-9C71-0BEE9ED3A2E0}" destId="{9877F2F7-6F66-45AF-BE2B-8FFE4D30CC7B}" srcOrd="7" destOrd="0" presId="urn:microsoft.com/office/officeart/2005/8/layout/hProcess4"/>
    <dgm:cxn modelId="{579C5F11-DB03-4E48-9415-344D69430FD2}" type="presParOf" srcId="{549B4095-8BF9-4AF2-9C71-0BEE9ED3A2E0}" destId="{A94324EE-B77B-49CB-8C44-66A854223BFF}" srcOrd="8" destOrd="0" presId="urn:microsoft.com/office/officeart/2005/8/layout/hProcess4"/>
    <dgm:cxn modelId="{F71043E4-C0C1-4FA6-8E36-CBD35C44A43B}" type="presParOf" srcId="{A94324EE-B77B-49CB-8C44-66A854223BFF}" destId="{EF40CF77-EDE1-4222-8898-757971B3BCD6}" srcOrd="0" destOrd="0" presId="urn:microsoft.com/office/officeart/2005/8/layout/hProcess4"/>
    <dgm:cxn modelId="{7AC8F8B9-1C5B-4ABE-8A60-9754FF2893DE}" type="presParOf" srcId="{A94324EE-B77B-49CB-8C44-66A854223BFF}" destId="{2A8B240F-BC34-4E5E-8FE4-4033C9F9416D}" srcOrd="1" destOrd="0" presId="urn:microsoft.com/office/officeart/2005/8/layout/hProcess4"/>
    <dgm:cxn modelId="{E29427AD-3FB5-4A6D-A16A-363DF845E9A1}" type="presParOf" srcId="{A94324EE-B77B-49CB-8C44-66A854223BFF}" destId="{26D379B1-930D-4D4C-AE5D-C51B512D37F5}" srcOrd="2" destOrd="0" presId="urn:microsoft.com/office/officeart/2005/8/layout/hProcess4"/>
    <dgm:cxn modelId="{0FB09E62-CD4B-4B7D-8355-37BE1B7EB6EF}" type="presParOf" srcId="{A94324EE-B77B-49CB-8C44-66A854223BFF}" destId="{ED55082C-FC6E-4F30-B096-2BC635FA3261}" srcOrd="3" destOrd="0" presId="urn:microsoft.com/office/officeart/2005/8/layout/hProcess4"/>
    <dgm:cxn modelId="{2BD5DA96-BEE8-49C9-AE97-460D78A7B1CD}" type="presParOf" srcId="{A94324EE-B77B-49CB-8C44-66A854223BFF}" destId="{59724AE1-B84A-43E6-8269-73296B81287B}" srcOrd="4" destOrd="0" presId="urn:microsoft.com/office/officeart/2005/8/layout/hProcess4"/>
    <dgm:cxn modelId="{80DB9272-75B6-44FF-AB96-568418BAD7A4}" type="presParOf" srcId="{549B4095-8BF9-4AF2-9C71-0BEE9ED3A2E0}" destId="{F1DE166B-2A99-45FB-A2A5-8050E8F06B15}" srcOrd="9" destOrd="0" presId="urn:microsoft.com/office/officeart/2005/8/layout/hProcess4"/>
    <dgm:cxn modelId="{815C7BBB-954E-4CAD-9A89-0410B99E3550}" type="presParOf" srcId="{549B4095-8BF9-4AF2-9C71-0BEE9ED3A2E0}" destId="{377855BA-7A2F-4733-AE1F-ED8C6E5090E9}" srcOrd="10" destOrd="0" presId="urn:microsoft.com/office/officeart/2005/8/layout/hProcess4"/>
    <dgm:cxn modelId="{C0D50805-F1E3-457C-8BB3-D409674CF14E}" type="presParOf" srcId="{377855BA-7A2F-4733-AE1F-ED8C6E5090E9}" destId="{C962B02D-AE86-4FB7-924B-227098122294}" srcOrd="0" destOrd="0" presId="urn:microsoft.com/office/officeart/2005/8/layout/hProcess4"/>
    <dgm:cxn modelId="{6D72A4AF-BC3E-4A0A-837D-2616DA240BB9}" type="presParOf" srcId="{377855BA-7A2F-4733-AE1F-ED8C6E5090E9}" destId="{D58A9E8F-7C9D-46A6-8A4A-49BF486699E8}" srcOrd="1" destOrd="0" presId="urn:microsoft.com/office/officeart/2005/8/layout/hProcess4"/>
    <dgm:cxn modelId="{597ECC7F-4054-4F1C-BDB0-0D5645415B3D}" type="presParOf" srcId="{377855BA-7A2F-4733-AE1F-ED8C6E5090E9}" destId="{1E8E03DE-F42F-4AA9-BEFD-02AEE164BB55}" srcOrd="2" destOrd="0" presId="urn:microsoft.com/office/officeart/2005/8/layout/hProcess4"/>
    <dgm:cxn modelId="{1F05896A-3E0C-4A55-AA5A-53A0385C6EB4}" type="presParOf" srcId="{377855BA-7A2F-4733-AE1F-ED8C6E5090E9}" destId="{6863C85A-F152-4429-9BA4-B581D4F7485B}" srcOrd="3" destOrd="0" presId="urn:microsoft.com/office/officeart/2005/8/layout/hProcess4"/>
    <dgm:cxn modelId="{74F1A450-63C9-4A47-A3FF-B14B6F65A82E}" type="presParOf" srcId="{377855BA-7A2F-4733-AE1F-ED8C6E5090E9}" destId="{C885A537-CAC1-41C2-8C1A-F3C9B64DD4C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DD9E82-6847-4B68-8966-EEB44183C073}" type="doc">
      <dgm:prSet loTypeId="urn:microsoft.com/office/officeart/2005/8/layout/hProcess10#1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n-US"/>
        </a:p>
      </dgm:t>
    </dgm:pt>
    <dgm:pt modelId="{BBF59868-F218-4B16-92AC-0E0EEDFCF9BB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1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Custom House Brokerage</a:t>
          </a:r>
          <a:endParaRPr lang="en-US" sz="1000" b="1" dirty="0">
            <a:solidFill>
              <a:schemeClr val="bg1"/>
            </a:solidFill>
            <a:latin typeface="+mn-lt"/>
          </a:endParaRPr>
        </a:p>
      </dgm:t>
    </dgm:pt>
    <dgm:pt modelId="{6AC8FD21-0394-4A62-A7B1-04259132AEA8}" type="parTrans" cxnId="{A67CE0E8-BFFE-465A-8EC5-022634E2948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D2379FF5-5ED7-4F86-843A-EC5FFA25DF46}" type="sibTrans" cxnId="{A67CE0E8-BFFE-465A-8EC5-022634E29488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FF6BBFC4-5D37-4D61-A82D-F2E71080F34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Having license on Pan India basis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AA3664B9-72F1-4DF2-8C83-1A6DD2834BEF}" type="parTrans" cxnId="{1CCD54AC-42E7-4C72-B96D-13F17D9634DF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AF437713-3E3D-4176-AD48-38EE58AAE546}" type="sibTrans" cxnId="{1CCD54AC-42E7-4C72-B96D-13F17D9634DF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127DF469-568C-4470-AB51-7E558654ADE8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Direct On line EDI connectivity with Indian CustomS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C736DA62-DF04-4092-BE90-B26C99267F9F}" type="parTrans" cxnId="{D1F1CB41-24C1-4AAD-ACD2-D98C06A5E5DA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EA872782-2934-4995-870C-054C8565550D}" type="sibTrans" cxnId="{D1F1CB41-24C1-4AAD-ACD2-D98C06A5E5DA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4D0D61C5-3D8D-44F4-B3BB-E82BF0B8A433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1" dirty="0">
              <a:solidFill>
                <a:schemeClr val="bg1"/>
              </a:solidFill>
              <a:latin typeface="+mn-lt"/>
            </a:rPr>
            <a:t>Sea Freight</a:t>
          </a:r>
        </a:p>
      </dgm:t>
    </dgm:pt>
    <dgm:pt modelId="{B499A4AE-DB98-40A9-BB58-01B652B34F93}" type="parTrans" cxnId="{024318DD-21A5-4EA9-84AE-3B2837163381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781B677-AFAA-4FE2-A891-7998A977CFCF}" type="sibTrans" cxnId="{024318DD-21A5-4EA9-84AE-3B2837163381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DFEC1316-41B6-4440-ABDD-C8F264C78CF4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Arranging Regular sailings on reliable liner vessels to  &amp; from major ports (20ft, 40ft, any special equipment)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25ED6C03-6F2C-474F-A0D4-806015B32B2D}" type="parTrans" cxnId="{5FE3CFB9-2B42-4C46-9F8D-767AFDFFBB55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C2CBE6D7-56E9-4718-BA83-01DA9CFA0F99}" type="sibTrans" cxnId="{5FE3CFB9-2B42-4C46-9F8D-767AFDFFBB55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9116BE9D-0685-41B1-8116-D188E433C8BD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Arranging LCL consignments 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2F309A41-CCF0-485F-8D96-A4B7C1904D83}" type="parTrans" cxnId="{E4A5B52D-C8E2-428B-87A5-0107B5115F87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33AE9ABD-39A7-427F-A98F-56711C6E204D}" type="sibTrans" cxnId="{E4A5B52D-C8E2-428B-87A5-0107B5115F87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97FF05EC-5DB9-4828-A231-1C8AA4EDFBB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1" dirty="0">
              <a:solidFill>
                <a:schemeClr val="bg1"/>
              </a:solidFill>
              <a:latin typeface="+mn-lt"/>
            </a:rPr>
            <a:t>Air Freight</a:t>
          </a:r>
        </a:p>
      </dgm:t>
    </dgm:pt>
    <dgm:pt modelId="{1CCB6B95-FCAF-4F4E-93E6-C1B194CD09FE}" type="parTrans" cxnId="{D93C58DE-B1E2-4CB9-AB0B-8E08403CFD03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0F35AA54-5596-4641-9193-4C9AF04CE8F2}" type="sibTrans" cxnId="{D93C58DE-B1E2-4CB9-AB0B-8E08403CFD03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5A9EC20-D50A-4B8E-9008-1A7EC3F5E2C0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Offering attractive rates to &amp; from major air ports on reliable airlines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55491898-635B-4910-BE10-6642E40B333B}" type="parTrans" cxnId="{E8F38A6E-D2FE-4C27-B07E-FFD58FE13D6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23BD3F7A-FF5C-4315-87C1-EDFB8B7C3C5B}" type="sibTrans" cxnId="{E8F38A6E-D2FE-4C27-B07E-FFD58FE13D6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DE903222-C96F-44A4-8784-9CFCD06E6F86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Offering committed transit time 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3545C860-33E8-4A05-B3B2-DEA08C205603}" type="parTrans" cxnId="{1A6CAEF9-13C9-4024-BFE4-ACFBE838A492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E1B34DE6-AA01-4F10-801F-A9CAEE57FE43}" type="sibTrans" cxnId="{1A6CAEF9-13C9-4024-BFE4-ACFBE838A492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CE8CCC8C-92F7-437A-B8E6-D75D241941CB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1000" b="1" dirty="0">
              <a:solidFill>
                <a:schemeClr val="bg1"/>
              </a:solidFill>
              <a:latin typeface="+mn-lt"/>
            </a:rPr>
            <a:t>Warehousing and Distribution</a:t>
          </a:r>
        </a:p>
      </dgm:t>
    </dgm:pt>
    <dgm:pt modelId="{95C6F6C3-CF23-49CD-B943-BEF8F8FA11A0}" type="parTrans" cxnId="{B58BCA8D-D69E-4857-BBB1-23DDF61A5F26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F030ED8E-371F-43D1-A04B-13200A3CEBB2}" type="sibTrans" cxnId="{B58BCA8D-D69E-4857-BBB1-23DDF61A5F26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545074E-A24C-4351-86F0-E6DD2BBD1CD4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1" dirty="0">
              <a:solidFill>
                <a:schemeClr val="bg1"/>
              </a:solidFill>
              <a:latin typeface="+mn-lt"/>
            </a:rPr>
            <a:t>Documentation &amp; Insurance</a:t>
          </a:r>
        </a:p>
      </dgm:t>
    </dgm:pt>
    <dgm:pt modelId="{ECCB3A92-7A6E-4444-8C27-9F302C457073}" type="parTrans" cxnId="{8022AAF6-26A5-42D2-90B5-65167C0572F2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1F096524-116A-4189-BEAC-A258E0750CAD}" type="sibTrans" cxnId="{8022AAF6-26A5-42D2-90B5-65167C0572F2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7593641C-1319-441F-9515-4B2678543027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Expertise documents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665E5A29-B8B8-49A7-A626-1478BCDF56E5}" type="parTrans" cxnId="{97C3D095-1C8F-4855-BDEB-0FFF7224225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0DFE78B3-DA39-440D-906C-F2B6312FB627}" type="sibTrans" cxnId="{97C3D095-1C8F-4855-BDEB-0FFF7224225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92D7B78E-6205-4F8E-8836-61D3981B222F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0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Faster</a:t>
          </a:r>
          <a:r>
            <a:rPr lang="en-US" sz="1000" b="0" spc="-17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</a:t>
          </a:r>
          <a:r>
            <a:rPr lang="en-US" sz="1000" b="0" spc="-15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service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D3D78C9A-C466-41EC-A0B1-10FC37EDEBDF}" type="parTrans" cxnId="{D5780E3E-97D8-42ED-AF8C-BC85206ABBB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979864D7-6AF7-44F5-B49C-74AA390F3D1B}" type="sibTrans" cxnId="{D5780E3E-97D8-42ED-AF8C-BC85206ABBB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E2FBA2D5-6F88-4C57-99F4-D9379294E716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1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Packing &amp; Transportation</a:t>
          </a:r>
          <a:endParaRPr lang="en-US" sz="1000" b="1" dirty="0">
            <a:solidFill>
              <a:schemeClr val="bg1"/>
            </a:solidFill>
            <a:latin typeface="+mn-lt"/>
          </a:endParaRPr>
        </a:p>
      </dgm:t>
    </dgm:pt>
    <dgm:pt modelId="{C8CCED55-CC61-436C-94B7-53DA5288C3F7}" type="parTrans" cxnId="{C6010FEA-475D-4A0E-95C5-856F037EA369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AAFC9F85-0D94-409B-BB4F-C25225FC8C00}" type="sibTrans" cxnId="{C6010FEA-475D-4A0E-95C5-856F037EA369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F46C740A-1FC5-42B2-8DC4-05DCBA5CBDA2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Latest  Method  of  Packing  the cargo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85450102-692E-450A-8E51-3C31DBEE57ED}" type="parTrans" cxnId="{917968C9-D5F5-41FC-BCCA-BFE0D28A2601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178DE0D3-6854-448C-B1B3-BD59FE25898B}" type="sibTrans" cxnId="{917968C9-D5F5-41FC-BCCA-BFE0D28A2601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C9D7FAB8-F44D-443A-AD41-6C3A72023893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Expertise on Clearance of many types of cargos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6F887224-3EAE-474B-B028-29B76AAA3A74}" type="parTrans" cxnId="{D4B2B4B7-CA17-4265-A8C4-5275A7238BE7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C486350-815C-4108-97B4-B2D639C991CA}" type="sibTrans" cxnId="{D4B2B4B7-CA17-4265-A8C4-5275A7238BE7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35B53BA-6CF4-4742-9D59-DC26E2F73EB4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Deploying skilled staffs for Documentation / Operation /Customer service/ Accounts / Sales on both Air and Sea.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455F2F63-8A78-4276-BCEF-BDCFE1E0CC9C}" type="parTrans" cxnId="{EEC7F959-6A8D-4152-8ED1-CF90B86AA92B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43BAAD66-2016-41AE-8364-4177AE0F5FD8}" type="sibTrans" cxnId="{EEC7F959-6A8D-4152-8ED1-CF90B86AA92B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6D5611B8-7A94-442B-BC7B-42B43DB6880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Guidance on Import and Export procedures, Tariffs  Schemes and benefits etc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7A7E6825-CE11-41C3-A5BA-4E9D5A12F900}" type="parTrans" cxnId="{4161685D-015E-4641-8BED-EAF45FAE64C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44922AB-612E-4688-9B77-67E2AFB2E44D}" type="sibTrans" cxnId="{4161685D-015E-4641-8BED-EAF45FAE64C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D6B3C1E-009C-47E2-AA62-4CC4446F1528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To &amp; from major ports</a:t>
          </a:r>
          <a:endParaRPr lang="en-US" sz="1000" b="0" dirty="0">
            <a:solidFill>
              <a:schemeClr val="bg1"/>
            </a:solidFill>
            <a:latin typeface="+mn-lt"/>
            <a:cs typeface="Adobe Devanagari" pitchFamily="18" charset="0"/>
          </a:endParaRPr>
        </a:p>
      </dgm:t>
    </dgm:pt>
    <dgm:pt modelId="{575B00A2-A03E-4D19-A4CF-ED939A6A6DBF}" type="parTrans" cxnId="{ADC0F5A4-1172-4CB3-B870-DE5EA3568C9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02AC523-1293-4D73-873F-49B971DF3644}" type="sibTrans" cxnId="{ADC0F5A4-1172-4CB3-B870-DE5EA3568C9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70B590BF-6B8A-4508-8A2E-4890E15A699A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7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  Insurance  </a:t>
          </a:r>
          <a:r>
            <a:rPr lang="en-US" sz="1000" b="0" spc="-18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services </a:t>
          </a:r>
          <a:r>
            <a:rPr lang="en-US" sz="1000" b="0" spc="-1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for </a:t>
          </a:r>
          <a:r>
            <a:rPr lang="en-US" sz="1000" b="0" spc="-3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both </a:t>
          </a:r>
          <a:r>
            <a:rPr lang="en-US" sz="1000" b="0" spc="-1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Inbound</a:t>
          </a:r>
          <a:r>
            <a:rPr lang="en-US" sz="1000" b="0" spc="-49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     </a:t>
          </a:r>
          <a:r>
            <a:rPr lang="en-US" sz="1000" b="0" spc="-16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 &amp; </a:t>
          </a:r>
          <a:r>
            <a:rPr lang="en-US" sz="1000" b="0" spc="-11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Outbound</a:t>
          </a:r>
          <a:r>
            <a:rPr lang="en-US" sz="1000" b="0" spc="-18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</a:t>
          </a:r>
          <a:r>
            <a:rPr lang="en-US" sz="1000" b="0" spc="-17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cargos by Air &amp;  Sea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1CCEF1E6-B327-4A45-B9A2-5052C0156C8A}" type="parTrans" cxnId="{CC65CDA7-0C21-442A-A94C-EC60B670FDAF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D238CBA-E434-481A-BBA0-24ECA4761A1C}" type="sibTrans" cxnId="{CC65CDA7-0C21-442A-A94C-EC60B670FDAF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CDF51E04-0707-4444-97CA-FA97AB5BC824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/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All type of cargo with attractive payment  options.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F3384A60-3783-449E-B159-F282D2E30DC9}" type="parTrans" cxnId="{0D618911-E5EC-4A0E-9D2C-9EE1B76E28A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8E0D7856-9295-42E9-8DDF-C22AA726C36A}" type="sibTrans" cxnId="{0D618911-E5EC-4A0E-9D2C-9EE1B76E28A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6C136ED6-97EA-42E4-AF5F-4B79A9B837BF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/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Covered warehouse spaces in India and  abroad to provide tailor-made services.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7F8848A7-8547-4A72-8291-FD648547C203}" type="parTrans" cxnId="{147E822C-C672-402D-A230-3F183E56B58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5E992FA3-25A9-4A24-B8E4-BFBF4C83B0F0}" type="sibTrans" cxnId="{147E822C-C672-402D-A230-3F183E56B588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ADCE30C8-6092-49EB-88BD-5C556FD9E74E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/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Separate warehouse for Airfreight   and Ocean Freight  Cargo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930EEDA4-D43D-460F-89FD-4ACDA21A4D41}" type="parTrans" cxnId="{84F19225-8899-4BCE-8442-8E0C7034177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33DF1160-76BD-44FE-BE24-787B6548B41B}" type="sibTrans" cxnId="{84F19225-8899-4BCE-8442-8E0C7034177E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3B9313F2-1102-457C-98C9-CF7915C5B175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/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Distribution  and  door  delivery  to  the possible  corners  of  the  country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45E80BA5-F628-47D7-A8C6-646330149ABA}" type="parTrans" cxnId="{336BFF1E-5207-4C58-AB0A-6C4B7168A5A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E386F227-3642-42A3-9923-00DD6F6D6F9C}" type="sibTrans" cxnId="{336BFF1E-5207-4C58-AB0A-6C4B7168A5AC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3E18A49F-AAF5-4E1D-85FD-C3134AB95CA8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We have our own vehicle to pick up cargo  and to deliver the cargo in and around  Chennai, Bangalore,  Krishnapatnam , Tuticorin  etc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AB15A5D8-60F8-4188-8325-ADEC6D0D1BC8}" type="parTrans" cxnId="{AC725B23-3BBC-4304-B55A-E1BD98BD57D0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024AD04F-C83A-4788-836F-EA935C194B9A}" type="sibTrans" cxnId="{AC725B23-3BBC-4304-B55A-E1BD98BD57D0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E0ACE1C-5209-4130-8B1F-681C0CDC4D86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We arrange  for  Fumigation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FBBD0D96-310A-4CFD-92A3-6305928D3DE8}" type="parTrans" cxnId="{6DC30233-1820-4447-A36B-A1247E929026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BF9C8175-35DF-41CA-8A73-7C75F3A7B5EA}" type="sibTrans" cxnId="{6DC30233-1820-4447-A36B-A1247E929026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F285B502-C835-472E-84BD-803F13ACC21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000" b="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Palletization for necessary  cargo</a:t>
          </a:r>
          <a:endParaRPr lang="en-US" sz="1000" b="0" dirty="0">
            <a:solidFill>
              <a:schemeClr val="bg1"/>
            </a:solidFill>
            <a:latin typeface="+mn-lt"/>
          </a:endParaRPr>
        </a:p>
      </dgm:t>
    </dgm:pt>
    <dgm:pt modelId="{B981C9EE-AB83-47EA-9995-E2101D827116}" type="sibTrans" cxnId="{A0C48564-10EC-498C-B013-6B13D8360353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EBB7EEFA-66F1-4795-9137-96AD57CF3378}" type="parTrans" cxnId="{A0C48564-10EC-498C-B013-6B13D8360353}">
      <dgm:prSet/>
      <dgm:spPr/>
      <dgm:t>
        <a:bodyPr/>
        <a:lstStyle/>
        <a:p>
          <a:endParaRPr lang="en-US" sz="1000">
            <a:solidFill>
              <a:schemeClr val="bg1"/>
            </a:solidFill>
            <a:latin typeface="+mn-lt"/>
          </a:endParaRPr>
        </a:p>
      </dgm:t>
    </dgm:pt>
    <dgm:pt modelId="{AD1DF55C-3132-41AA-9B98-530DAD9E2D6B}" type="pres">
      <dgm:prSet presAssocID="{F2DD9E82-6847-4B68-8966-EEB44183C07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753ADE-FC63-433C-9F22-8BAFBE481768}" type="pres">
      <dgm:prSet presAssocID="{BBF59868-F218-4B16-92AC-0E0EEDFCF9BB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17ED3BB8-2465-43BD-9E48-F1F25BAFF14E}" type="pres">
      <dgm:prSet presAssocID="{BBF59868-F218-4B16-92AC-0E0EEDFCF9BB}" presName="imagSh" presStyleLbl="bgImgPlace1" presStyleIdx="0" presStyleCnt="6" custLinFactNeighborX="-2182" custLinFactNeighborY="-9601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D9B697BB-271A-48C8-A076-02C94DE467FE}" type="pres">
      <dgm:prSet presAssocID="{BBF59868-F218-4B16-92AC-0E0EEDFCF9BB}" presName="txNode" presStyleLbl="node1" presStyleIdx="0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B4AEC-DE7B-4D4E-9292-9FB408402157}" type="pres">
      <dgm:prSet presAssocID="{D2379FF5-5ED7-4F86-843A-EC5FFA25DF4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E92CDB57-8407-4F2B-B487-1B1A7CA8B828}" type="pres">
      <dgm:prSet presAssocID="{D2379FF5-5ED7-4F86-843A-EC5FFA25DF46}" presName="connTx" presStyleLbl="sibTrans2D1" presStyleIdx="0" presStyleCnt="5"/>
      <dgm:spPr/>
      <dgm:t>
        <a:bodyPr/>
        <a:lstStyle/>
        <a:p>
          <a:endParaRPr lang="en-US"/>
        </a:p>
      </dgm:t>
    </dgm:pt>
    <dgm:pt modelId="{6D32C5C1-2FE9-4DD1-B01E-336C638823F0}" type="pres">
      <dgm:prSet presAssocID="{4D0D61C5-3D8D-44F4-B3BB-E82BF0B8A433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8DDFE4A5-CBCC-40BF-9434-81966593505D}" type="pres">
      <dgm:prSet presAssocID="{4D0D61C5-3D8D-44F4-B3BB-E82BF0B8A433}" presName="imagSh" presStyleLbl="bgImgPlace1" presStyleIdx="1" presStyleCnt="6" custLinFactNeighborX="-2182" custLinFactNeighborY="-960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7A731158-C9A9-4D7E-8485-6931BA872D3D}" type="pres">
      <dgm:prSet presAssocID="{4D0D61C5-3D8D-44F4-B3BB-E82BF0B8A433}" presName="txNode" presStyleLbl="node1" presStyleIdx="1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D29ED-36E8-460C-B584-A2CCD8DC632F}" type="pres">
      <dgm:prSet presAssocID="{B781B677-AFAA-4FE2-A891-7998A977CFCF}" presName="sibTrans" presStyleLbl="sibTrans2D1" presStyleIdx="1" presStyleCnt="5"/>
      <dgm:spPr/>
      <dgm:t>
        <a:bodyPr/>
        <a:lstStyle/>
        <a:p>
          <a:endParaRPr lang="en-US"/>
        </a:p>
      </dgm:t>
    </dgm:pt>
    <dgm:pt modelId="{4B67593C-FB36-4D23-9144-8E6F9CF7100E}" type="pres">
      <dgm:prSet presAssocID="{B781B677-AFAA-4FE2-A891-7998A977CFCF}" presName="connTx" presStyleLbl="sibTrans2D1" presStyleIdx="1" presStyleCnt="5"/>
      <dgm:spPr/>
      <dgm:t>
        <a:bodyPr/>
        <a:lstStyle/>
        <a:p>
          <a:endParaRPr lang="en-US"/>
        </a:p>
      </dgm:t>
    </dgm:pt>
    <dgm:pt modelId="{234BF492-7018-475F-9FE5-0FA256B2D1CE}" type="pres">
      <dgm:prSet presAssocID="{97FF05EC-5DB9-4828-A231-1C8AA4EDFBBC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6FAD6A7C-F66F-4D4B-B3FA-39D55BBE6BF2}" type="pres">
      <dgm:prSet presAssocID="{97FF05EC-5DB9-4828-A231-1C8AA4EDFBBC}" presName="imagSh" presStyleLbl="bgImgPlace1" presStyleIdx="2" presStyleCnt="6" custLinFactNeighborX="-2182" custLinFactNeighborY="-9601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35BE7EC4-5B81-4152-8D4B-5E93C2B072B7}" type="pres">
      <dgm:prSet presAssocID="{97FF05EC-5DB9-4828-A231-1C8AA4EDFBBC}" presName="txNode" presStyleLbl="node1" presStyleIdx="2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FF7FF-7A57-4B57-AC8D-062F8D55EBEC}" type="pres">
      <dgm:prSet presAssocID="{0F35AA54-5596-4641-9193-4C9AF04CE8F2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1AFF076-46FB-4CFE-9B3F-F9C54AB461C9}" type="pres">
      <dgm:prSet presAssocID="{0F35AA54-5596-4641-9193-4C9AF04CE8F2}" presName="connTx" presStyleLbl="sibTrans2D1" presStyleIdx="2" presStyleCnt="5"/>
      <dgm:spPr/>
      <dgm:t>
        <a:bodyPr/>
        <a:lstStyle/>
        <a:p>
          <a:endParaRPr lang="en-US"/>
        </a:p>
      </dgm:t>
    </dgm:pt>
    <dgm:pt modelId="{3D54DCB1-9552-4B21-A04D-B9BE772DFB5A}" type="pres">
      <dgm:prSet presAssocID="{5545074E-A24C-4351-86F0-E6DD2BBD1CD4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9E37A48D-C501-4AFE-BCE1-D145F914D6FC}" type="pres">
      <dgm:prSet presAssocID="{5545074E-A24C-4351-86F0-E6DD2BBD1CD4}" presName="imagSh" presStyleLbl="bgImgPlace1" presStyleIdx="3" presStyleCnt="6" custLinFactNeighborX="-2182" custLinFactNeighborY="-96011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8C62CC0A-12C2-4C19-B6BE-1368D13EAB43}" type="pres">
      <dgm:prSet presAssocID="{5545074E-A24C-4351-86F0-E6DD2BBD1CD4}" presName="txNode" presStyleLbl="node1" presStyleIdx="3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51BAA-2053-4D76-91A0-FB2A93DB650D}" type="pres">
      <dgm:prSet presAssocID="{1F096524-116A-4189-BEAC-A258E0750CAD}" presName="sibTrans" presStyleLbl="sibTrans2D1" presStyleIdx="3" presStyleCnt="5"/>
      <dgm:spPr/>
      <dgm:t>
        <a:bodyPr/>
        <a:lstStyle/>
        <a:p>
          <a:endParaRPr lang="en-US"/>
        </a:p>
      </dgm:t>
    </dgm:pt>
    <dgm:pt modelId="{2041F103-B35E-4528-93D2-3E555CA84E43}" type="pres">
      <dgm:prSet presAssocID="{1F096524-116A-4189-BEAC-A258E0750CAD}" presName="connTx" presStyleLbl="sibTrans2D1" presStyleIdx="3" presStyleCnt="5"/>
      <dgm:spPr/>
      <dgm:t>
        <a:bodyPr/>
        <a:lstStyle/>
        <a:p>
          <a:endParaRPr lang="en-US"/>
        </a:p>
      </dgm:t>
    </dgm:pt>
    <dgm:pt modelId="{83FE2020-CE5A-4AED-98F7-3329E40F018F}" type="pres">
      <dgm:prSet presAssocID="{CE8CCC8C-92F7-437A-B8E6-D75D241941CB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7C0C852D-5927-4D8C-9148-B28DB2D90365}" type="pres">
      <dgm:prSet presAssocID="{CE8CCC8C-92F7-437A-B8E6-D75D241941CB}" presName="imagSh" presStyleLbl="bgImgPlace1" presStyleIdx="4" presStyleCnt="6" custLinFactNeighborX="-2182" custLinFactNeighborY="-960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F250B634-4BB8-4BD3-AA28-D6601E670ECD}" type="pres">
      <dgm:prSet presAssocID="{CE8CCC8C-92F7-437A-B8E6-D75D241941CB}" presName="txNode" presStyleLbl="node1" presStyleIdx="4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B34649-4D13-47E1-9133-6312F9B06097}" type="pres">
      <dgm:prSet presAssocID="{F030ED8E-371F-43D1-A04B-13200A3CEBB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D40298A3-5D9F-418A-8015-5163C02309DE}" type="pres">
      <dgm:prSet presAssocID="{F030ED8E-371F-43D1-A04B-13200A3CEBB2}" presName="connTx" presStyleLbl="sibTrans2D1" presStyleIdx="4" presStyleCnt="5"/>
      <dgm:spPr/>
      <dgm:t>
        <a:bodyPr/>
        <a:lstStyle/>
        <a:p>
          <a:endParaRPr lang="en-US"/>
        </a:p>
      </dgm:t>
    </dgm:pt>
    <dgm:pt modelId="{1A0D3948-EFAC-46F1-A086-D70C148EC459}" type="pres">
      <dgm:prSet presAssocID="{E2FBA2D5-6F88-4C57-99F4-D9379294E716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7F3FDFC3-A5BB-42A3-80CB-9715C60F98FA}" type="pres">
      <dgm:prSet presAssocID="{E2FBA2D5-6F88-4C57-99F4-D9379294E716}" presName="imagSh" presStyleLbl="bgImgPlace1" presStyleIdx="5" presStyleCnt="6" custLinFactNeighborX="-2182" custLinFactNeighborY="-960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n-US"/>
        </a:p>
      </dgm:t>
    </dgm:pt>
    <dgm:pt modelId="{664F7754-5502-469D-AE55-1C0A994CFD9A}" type="pres">
      <dgm:prSet presAssocID="{E2FBA2D5-6F88-4C57-99F4-D9379294E716}" presName="txNode" presStyleLbl="node1" presStyleIdx="5" presStyleCnt="6" custScaleX="132176" custScaleY="282117" custLinFactNeighborX="228" custLinFactNeighborY="2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D57FFA-1D95-47A9-8FA4-348FA5D6F907}" type="presOf" srcId="{B781B677-AFAA-4FE2-A891-7998A977CFCF}" destId="{4B67593C-FB36-4D23-9144-8E6F9CF7100E}" srcOrd="1" destOrd="0" presId="urn:microsoft.com/office/officeart/2005/8/layout/hProcess10#1"/>
    <dgm:cxn modelId="{C6010FEA-475D-4A0E-95C5-856F037EA369}" srcId="{F2DD9E82-6847-4B68-8966-EEB44183C073}" destId="{E2FBA2D5-6F88-4C57-99F4-D9379294E716}" srcOrd="5" destOrd="0" parTransId="{C8CCED55-CC61-436C-94B7-53DA5288C3F7}" sibTransId="{AAFC9F85-0D94-409B-BB4F-C25225FC8C00}"/>
    <dgm:cxn modelId="{7FF56A3F-76BB-4FD0-8CD7-C4867994347B}" type="presOf" srcId="{97FF05EC-5DB9-4828-A231-1C8AA4EDFBBC}" destId="{35BE7EC4-5B81-4152-8D4B-5E93C2B072B7}" srcOrd="0" destOrd="0" presId="urn:microsoft.com/office/officeart/2005/8/layout/hProcess10#1"/>
    <dgm:cxn modelId="{97C3D095-1C8F-4855-BDEB-0FFF7224225E}" srcId="{5545074E-A24C-4351-86F0-E6DD2BBD1CD4}" destId="{7593641C-1319-441F-9515-4B2678543027}" srcOrd="0" destOrd="0" parTransId="{665E5A29-B8B8-49A7-A626-1478BCDF56E5}" sibTransId="{0DFE78B3-DA39-440D-906C-F2B6312FB627}"/>
    <dgm:cxn modelId="{E8F38A6E-D2FE-4C27-B07E-FFD58FE13D68}" srcId="{97FF05EC-5DB9-4828-A231-1C8AA4EDFBBC}" destId="{B5A9EC20-D50A-4B8E-9008-1A7EC3F5E2C0}" srcOrd="0" destOrd="0" parTransId="{55491898-635B-4910-BE10-6642E40B333B}" sibTransId="{23BD3F7A-FF5C-4315-87C1-EDFB8B7C3C5B}"/>
    <dgm:cxn modelId="{03C9CB1F-ADEE-4340-A759-CA08B69C7DE2}" type="presOf" srcId="{0F35AA54-5596-4641-9193-4C9AF04CE8F2}" destId="{21AFF076-46FB-4CFE-9B3F-F9C54AB461C9}" srcOrd="1" destOrd="0" presId="urn:microsoft.com/office/officeart/2005/8/layout/hProcess10#1"/>
    <dgm:cxn modelId="{CFA4A876-FF9C-438C-A1A6-F24AC46DF17F}" type="presOf" srcId="{D2379FF5-5ED7-4F86-843A-EC5FFA25DF46}" destId="{B8EB4AEC-DE7B-4D4E-9292-9FB408402157}" srcOrd="0" destOrd="0" presId="urn:microsoft.com/office/officeart/2005/8/layout/hProcess10#1"/>
    <dgm:cxn modelId="{7F416C96-397A-4DC4-B172-E9EA64015272}" type="presOf" srcId="{E2FBA2D5-6F88-4C57-99F4-D9379294E716}" destId="{664F7754-5502-469D-AE55-1C0A994CFD9A}" srcOrd="0" destOrd="0" presId="urn:microsoft.com/office/officeart/2005/8/layout/hProcess10#1"/>
    <dgm:cxn modelId="{6A8B16CE-8A2B-4913-B988-04D4949D83AB}" type="presOf" srcId="{F030ED8E-371F-43D1-A04B-13200A3CEBB2}" destId="{D40298A3-5D9F-418A-8015-5163C02309DE}" srcOrd="1" destOrd="0" presId="urn:microsoft.com/office/officeart/2005/8/layout/hProcess10#1"/>
    <dgm:cxn modelId="{EEC7F959-6A8D-4152-8ED1-CF90B86AA92B}" srcId="{BBF59868-F218-4B16-92AC-0E0EEDFCF9BB}" destId="{535B53BA-6CF4-4742-9D59-DC26E2F73EB4}" srcOrd="3" destOrd="0" parTransId="{455F2F63-8A78-4276-BCEF-BDCFE1E0CC9C}" sibTransId="{43BAAD66-2016-41AE-8364-4177AE0F5FD8}"/>
    <dgm:cxn modelId="{C504018F-89E4-4539-857C-E75CFDBAE419}" type="presOf" srcId="{0F35AA54-5596-4641-9193-4C9AF04CE8F2}" destId="{020FF7FF-7A57-4B57-AC8D-062F8D55EBEC}" srcOrd="0" destOrd="0" presId="urn:microsoft.com/office/officeart/2005/8/layout/hProcess10#1"/>
    <dgm:cxn modelId="{861DFE96-CDCF-4041-8440-BD89018441A9}" type="presOf" srcId="{F285B502-C835-472E-84BD-803F13ACC21C}" destId="{664F7754-5502-469D-AE55-1C0A994CFD9A}" srcOrd="0" destOrd="2" presId="urn:microsoft.com/office/officeart/2005/8/layout/hProcess10#1"/>
    <dgm:cxn modelId="{D5780E3E-97D8-42ED-AF8C-BC85206ABBBC}" srcId="{5545074E-A24C-4351-86F0-E6DD2BBD1CD4}" destId="{92D7B78E-6205-4F8E-8836-61D3981B222F}" srcOrd="1" destOrd="0" parTransId="{D3D78C9A-C466-41EC-A0B1-10FC37EDEBDF}" sibTransId="{979864D7-6AF7-44F5-B49C-74AA390F3D1B}"/>
    <dgm:cxn modelId="{917968C9-D5F5-41FC-BCCA-BFE0D28A2601}" srcId="{E2FBA2D5-6F88-4C57-99F4-D9379294E716}" destId="{F46C740A-1FC5-42B2-8DC4-05DCBA5CBDA2}" srcOrd="0" destOrd="0" parTransId="{85450102-692E-450A-8E51-3C31DBEE57ED}" sibTransId="{178DE0D3-6854-448C-B1B3-BD59FE25898B}"/>
    <dgm:cxn modelId="{325A9E56-9A2E-4C18-9E13-9629183DBEEE}" type="presOf" srcId="{9116BE9D-0685-41B1-8116-D188E433C8BD}" destId="{7A731158-C9A9-4D7E-8485-6931BA872D3D}" srcOrd="0" destOrd="2" presId="urn:microsoft.com/office/officeart/2005/8/layout/hProcess10#1"/>
    <dgm:cxn modelId="{1819FBCF-7EFE-47E2-9009-A8A0B50A8596}" type="presOf" srcId="{3B9313F2-1102-457C-98C9-CF7915C5B175}" destId="{F250B634-4BB8-4BD3-AA28-D6601E670ECD}" srcOrd="0" destOrd="4" presId="urn:microsoft.com/office/officeart/2005/8/layout/hProcess10#1"/>
    <dgm:cxn modelId="{B0C16AAB-0BD3-407C-96C1-57587A3C22C5}" type="presOf" srcId="{DFEC1316-41B6-4440-ABDD-C8F264C78CF4}" destId="{7A731158-C9A9-4D7E-8485-6931BA872D3D}" srcOrd="0" destOrd="1" presId="urn:microsoft.com/office/officeart/2005/8/layout/hProcess10#1"/>
    <dgm:cxn modelId="{F0072531-549E-407D-BA24-5C83BF9BD4E8}" type="presOf" srcId="{6C136ED6-97EA-42E4-AF5F-4B79A9B837BF}" destId="{F250B634-4BB8-4BD3-AA28-D6601E670ECD}" srcOrd="0" destOrd="2" presId="urn:microsoft.com/office/officeart/2005/8/layout/hProcess10#1"/>
    <dgm:cxn modelId="{4161685D-015E-4641-8BED-EAF45FAE64C8}" srcId="{BBF59868-F218-4B16-92AC-0E0EEDFCF9BB}" destId="{6D5611B8-7A94-442B-BC7B-42B43DB6880C}" srcOrd="4" destOrd="0" parTransId="{7A7E6825-CE11-41C3-A5BA-4E9D5A12F900}" sibTransId="{B44922AB-612E-4688-9B77-67E2AFB2E44D}"/>
    <dgm:cxn modelId="{E4A5B52D-C8E2-428B-87A5-0107B5115F87}" srcId="{4D0D61C5-3D8D-44F4-B3BB-E82BF0B8A433}" destId="{9116BE9D-0685-41B1-8116-D188E433C8BD}" srcOrd="1" destOrd="0" parTransId="{2F309A41-CCF0-485F-8D96-A4B7C1904D83}" sibTransId="{33AE9ABD-39A7-427F-A98F-56711C6E204D}"/>
    <dgm:cxn modelId="{D93C58DE-B1E2-4CB9-AB0B-8E08403CFD03}" srcId="{F2DD9E82-6847-4B68-8966-EEB44183C073}" destId="{97FF05EC-5DB9-4828-A231-1C8AA4EDFBBC}" srcOrd="2" destOrd="0" parTransId="{1CCB6B95-FCAF-4F4E-93E6-C1B194CD09FE}" sibTransId="{0F35AA54-5596-4641-9193-4C9AF04CE8F2}"/>
    <dgm:cxn modelId="{CC00804B-A9A3-4D61-ADD1-EFEB67621744}" type="presOf" srcId="{F030ED8E-371F-43D1-A04B-13200A3CEBB2}" destId="{2AB34649-4D13-47E1-9133-6312F9B06097}" srcOrd="0" destOrd="0" presId="urn:microsoft.com/office/officeart/2005/8/layout/hProcess10#1"/>
    <dgm:cxn modelId="{8022AAF6-26A5-42D2-90B5-65167C0572F2}" srcId="{F2DD9E82-6847-4B68-8966-EEB44183C073}" destId="{5545074E-A24C-4351-86F0-E6DD2BBD1CD4}" srcOrd="3" destOrd="0" parTransId="{ECCB3A92-7A6E-4444-8C27-9F302C457073}" sibTransId="{1F096524-116A-4189-BEAC-A258E0750CAD}"/>
    <dgm:cxn modelId="{A67CE0E8-BFFE-465A-8EC5-022634E29488}" srcId="{F2DD9E82-6847-4B68-8966-EEB44183C073}" destId="{BBF59868-F218-4B16-92AC-0E0EEDFCF9BB}" srcOrd="0" destOrd="0" parTransId="{6AC8FD21-0394-4A62-A7B1-04259132AEA8}" sibTransId="{D2379FF5-5ED7-4F86-843A-EC5FFA25DF46}"/>
    <dgm:cxn modelId="{43AF5311-AE67-478E-B894-B31446A6BDBF}" type="presOf" srcId="{F2DD9E82-6847-4B68-8966-EEB44183C073}" destId="{AD1DF55C-3132-41AA-9B98-530DAD9E2D6B}" srcOrd="0" destOrd="0" presId="urn:microsoft.com/office/officeart/2005/8/layout/hProcess10#1"/>
    <dgm:cxn modelId="{2E6749E8-0731-4E63-A525-6E6F35DDD6B4}" type="presOf" srcId="{B781B677-AFAA-4FE2-A891-7998A977CFCF}" destId="{459D29ED-36E8-460C-B584-A2CCD8DC632F}" srcOrd="0" destOrd="0" presId="urn:microsoft.com/office/officeart/2005/8/layout/hProcess10#1"/>
    <dgm:cxn modelId="{CC65CDA7-0C21-442A-A94C-EC60B670FDAF}" srcId="{5545074E-A24C-4351-86F0-E6DD2BBD1CD4}" destId="{70B590BF-6B8A-4508-8A2E-4890E15A699A}" srcOrd="2" destOrd="0" parTransId="{1CCEF1E6-B327-4A45-B9A2-5052C0156C8A}" sibTransId="{5D238CBA-E434-481A-BBA0-24ECA4761A1C}"/>
    <dgm:cxn modelId="{B50D1D9F-40F9-4CCF-BE31-31793D5CB4F4}" type="presOf" srcId="{3E18A49F-AAF5-4E1D-85FD-C3134AB95CA8}" destId="{664F7754-5502-469D-AE55-1C0A994CFD9A}" srcOrd="0" destOrd="4" presId="urn:microsoft.com/office/officeart/2005/8/layout/hProcess10#1"/>
    <dgm:cxn modelId="{7802FFEE-18C1-4D7C-84B6-50881580DAEC}" type="presOf" srcId="{F46C740A-1FC5-42B2-8DC4-05DCBA5CBDA2}" destId="{664F7754-5502-469D-AE55-1C0A994CFD9A}" srcOrd="0" destOrd="1" presId="urn:microsoft.com/office/officeart/2005/8/layout/hProcess10#1"/>
    <dgm:cxn modelId="{336BFF1E-5207-4C58-AB0A-6C4B7168A5AC}" srcId="{CE8CCC8C-92F7-437A-B8E6-D75D241941CB}" destId="{3B9313F2-1102-457C-98C9-CF7915C5B175}" srcOrd="3" destOrd="0" parTransId="{45E80BA5-F628-47D7-A8C6-646330149ABA}" sibTransId="{E386F227-3642-42A3-9923-00DD6F6D6F9C}"/>
    <dgm:cxn modelId="{3E55EF35-C2F4-434E-82E6-9B68B22E4622}" type="presOf" srcId="{BE0ACE1C-5209-4130-8B1F-681C0CDC4D86}" destId="{664F7754-5502-469D-AE55-1C0A994CFD9A}" srcOrd="0" destOrd="3" presId="urn:microsoft.com/office/officeart/2005/8/layout/hProcess10#1"/>
    <dgm:cxn modelId="{B58BCA8D-D69E-4857-BBB1-23DDF61A5F26}" srcId="{F2DD9E82-6847-4B68-8966-EEB44183C073}" destId="{CE8CCC8C-92F7-437A-B8E6-D75D241941CB}" srcOrd="4" destOrd="0" parTransId="{95C6F6C3-CF23-49CD-B943-BEF8F8FA11A0}" sibTransId="{F030ED8E-371F-43D1-A04B-13200A3CEBB2}"/>
    <dgm:cxn modelId="{ADC0F5A4-1172-4CB3-B870-DE5EA3568C9E}" srcId="{4D0D61C5-3D8D-44F4-B3BB-E82BF0B8A433}" destId="{BD6B3C1E-009C-47E2-AA62-4CC4446F1528}" srcOrd="2" destOrd="0" parTransId="{575B00A2-A03E-4D19-A4CF-ED939A6A6DBF}" sibTransId="{502AC523-1293-4D73-873F-49B971DF3644}"/>
    <dgm:cxn modelId="{383905EF-AC05-4E16-8F95-FD036E8E3BFF}" type="presOf" srcId="{BD6B3C1E-009C-47E2-AA62-4CC4446F1528}" destId="{7A731158-C9A9-4D7E-8485-6931BA872D3D}" srcOrd="0" destOrd="3" presId="urn:microsoft.com/office/officeart/2005/8/layout/hProcess10#1"/>
    <dgm:cxn modelId="{024318DD-21A5-4EA9-84AE-3B2837163381}" srcId="{F2DD9E82-6847-4B68-8966-EEB44183C073}" destId="{4D0D61C5-3D8D-44F4-B3BB-E82BF0B8A433}" srcOrd="1" destOrd="0" parTransId="{B499A4AE-DB98-40A9-BB58-01B652B34F93}" sibTransId="{B781B677-AFAA-4FE2-A891-7998A977CFCF}"/>
    <dgm:cxn modelId="{6A616BFF-C87D-4525-9BB7-F019E88D786E}" type="presOf" srcId="{4D0D61C5-3D8D-44F4-B3BB-E82BF0B8A433}" destId="{7A731158-C9A9-4D7E-8485-6931BA872D3D}" srcOrd="0" destOrd="0" presId="urn:microsoft.com/office/officeart/2005/8/layout/hProcess10#1"/>
    <dgm:cxn modelId="{D1F1CB41-24C1-4AAD-ACD2-D98C06A5E5DA}" srcId="{BBF59868-F218-4B16-92AC-0E0EEDFCF9BB}" destId="{127DF469-568C-4470-AB51-7E558654ADE8}" srcOrd="1" destOrd="0" parTransId="{C736DA62-DF04-4092-BE90-B26C99267F9F}" sibTransId="{EA872782-2934-4995-870C-054C8565550D}"/>
    <dgm:cxn modelId="{F73877BD-F34A-414C-B131-9526F28AF1C7}" type="presOf" srcId="{D2379FF5-5ED7-4F86-843A-EC5FFA25DF46}" destId="{E92CDB57-8407-4F2B-B487-1B1A7CA8B828}" srcOrd="1" destOrd="0" presId="urn:microsoft.com/office/officeart/2005/8/layout/hProcess10#1"/>
    <dgm:cxn modelId="{89F1512F-2279-4DFF-9E2D-7C8E64EF6F03}" type="presOf" srcId="{1F096524-116A-4189-BEAC-A258E0750CAD}" destId="{2041F103-B35E-4528-93D2-3E555CA84E43}" srcOrd="1" destOrd="0" presId="urn:microsoft.com/office/officeart/2005/8/layout/hProcess10#1"/>
    <dgm:cxn modelId="{A82C3B8A-6814-4917-9B23-E763DE9AECB1}" type="presOf" srcId="{535B53BA-6CF4-4742-9D59-DC26E2F73EB4}" destId="{D9B697BB-271A-48C8-A076-02C94DE467FE}" srcOrd="0" destOrd="4" presId="urn:microsoft.com/office/officeart/2005/8/layout/hProcess10#1"/>
    <dgm:cxn modelId="{0D618911-E5EC-4A0E-9D2C-9EE1B76E28AC}" srcId="{CE8CCC8C-92F7-437A-B8E6-D75D241941CB}" destId="{CDF51E04-0707-4444-97CA-FA97AB5BC824}" srcOrd="0" destOrd="0" parTransId="{F3384A60-3783-449E-B159-F282D2E30DC9}" sibTransId="{8E0D7856-9295-42E9-8DDF-C22AA726C36A}"/>
    <dgm:cxn modelId="{603C6FDE-243E-485D-A32C-9B0B481E13AE}" type="presOf" srcId="{92D7B78E-6205-4F8E-8836-61D3981B222F}" destId="{8C62CC0A-12C2-4C19-B6BE-1368D13EAB43}" srcOrd="0" destOrd="2" presId="urn:microsoft.com/office/officeart/2005/8/layout/hProcess10#1"/>
    <dgm:cxn modelId="{1CCD54AC-42E7-4C72-B96D-13F17D9634DF}" srcId="{BBF59868-F218-4B16-92AC-0E0EEDFCF9BB}" destId="{FF6BBFC4-5D37-4D61-A82D-F2E71080F34C}" srcOrd="0" destOrd="0" parTransId="{AA3664B9-72F1-4DF2-8C83-1A6DD2834BEF}" sibTransId="{AF437713-3E3D-4176-AD48-38EE58AAE546}"/>
    <dgm:cxn modelId="{7E12763E-DCE7-49D3-B767-FA7ED2B38938}" type="presOf" srcId="{C9D7FAB8-F44D-443A-AD41-6C3A72023893}" destId="{D9B697BB-271A-48C8-A076-02C94DE467FE}" srcOrd="0" destOrd="3" presId="urn:microsoft.com/office/officeart/2005/8/layout/hProcess10#1"/>
    <dgm:cxn modelId="{D4B2B4B7-CA17-4265-A8C4-5275A7238BE7}" srcId="{BBF59868-F218-4B16-92AC-0E0EEDFCF9BB}" destId="{C9D7FAB8-F44D-443A-AD41-6C3A72023893}" srcOrd="2" destOrd="0" parTransId="{6F887224-3EAE-474B-B028-29B76AAA3A74}" sibTransId="{5C486350-815C-4108-97B4-B2D639C991CA}"/>
    <dgm:cxn modelId="{6D5A0DBD-1181-4ED3-ABFE-AE88A2137E3F}" type="presOf" srcId="{7593641C-1319-441F-9515-4B2678543027}" destId="{8C62CC0A-12C2-4C19-B6BE-1368D13EAB43}" srcOrd="0" destOrd="1" presId="urn:microsoft.com/office/officeart/2005/8/layout/hProcess10#1"/>
    <dgm:cxn modelId="{CA186D93-261E-4BFD-BFEE-9B4C22CCAFEC}" type="presOf" srcId="{ADCE30C8-6092-49EB-88BD-5C556FD9E74E}" destId="{F250B634-4BB8-4BD3-AA28-D6601E670ECD}" srcOrd="0" destOrd="3" presId="urn:microsoft.com/office/officeart/2005/8/layout/hProcess10#1"/>
    <dgm:cxn modelId="{B4ADB0C1-F2D9-48DF-82ED-7DE3EE61E42D}" type="presOf" srcId="{CE8CCC8C-92F7-437A-B8E6-D75D241941CB}" destId="{F250B634-4BB8-4BD3-AA28-D6601E670ECD}" srcOrd="0" destOrd="0" presId="urn:microsoft.com/office/officeart/2005/8/layout/hProcess10#1"/>
    <dgm:cxn modelId="{F1575A54-D3F4-4D86-A82C-A2BAC2F459E0}" type="presOf" srcId="{DE903222-C96F-44A4-8784-9CFCD06E6F86}" destId="{35BE7EC4-5B81-4152-8D4B-5E93C2B072B7}" srcOrd="0" destOrd="2" presId="urn:microsoft.com/office/officeart/2005/8/layout/hProcess10#1"/>
    <dgm:cxn modelId="{147E822C-C672-402D-A230-3F183E56B588}" srcId="{CE8CCC8C-92F7-437A-B8E6-D75D241941CB}" destId="{6C136ED6-97EA-42E4-AF5F-4B79A9B837BF}" srcOrd="1" destOrd="0" parTransId="{7F8848A7-8547-4A72-8291-FD648547C203}" sibTransId="{5E992FA3-25A9-4A24-B8E4-BFBF4C83B0F0}"/>
    <dgm:cxn modelId="{F4167363-4064-410E-BFAC-5A1E490035CB}" type="presOf" srcId="{6D5611B8-7A94-442B-BC7B-42B43DB6880C}" destId="{D9B697BB-271A-48C8-A076-02C94DE467FE}" srcOrd="0" destOrd="5" presId="urn:microsoft.com/office/officeart/2005/8/layout/hProcess10#1"/>
    <dgm:cxn modelId="{02687E42-0077-4A0E-92B1-7943A1A46C51}" type="presOf" srcId="{BBF59868-F218-4B16-92AC-0E0EEDFCF9BB}" destId="{D9B697BB-271A-48C8-A076-02C94DE467FE}" srcOrd="0" destOrd="0" presId="urn:microsoft.com/office/officeart/2005/8/layout/hProcess10#1"/>
    <dgm:cxn modelId="{A0C48564-10EC-498C-B013-6B13D8360353}" srcId="{E2FBA2D5-6F88-4C57-99F4-D9379294E716}" destId="{F285B502-C835-472E-84BD-803F13ACC21C}" srcOrd="1" destOrd="0" parTransId="{EBB7EEFA-66F1-4795-9137-96AD57CF3378}" sibTransId="{B981C9EE-AB83-47EA-9995-E2101D827116}"/>
    <dgm:cxn modelId="{4F802CB9-A0F7-4D79-8B44-5DF19FDC371D}" type="presOf" srcId="{5545074E-A24C-4351-86F0-E6DD2BBD1CD4}" destId="{8C62CC0A-12C2-4C19-B6BE-1368D13EAB43}" srcOrd="0" destOrd="0" presId="urn:microsoft.com/office/officeart/2005/8/layout/hProcess10#1"/>
    <dgm:cxn modelId="{AC725B23-3BBC-4304-B55A-E1BD98BD57D0}" srcId="{E2FBA2D5-6F88-4C57-99F4-D9379294E716}" destId="{3E18A49F-AAF5-4E1D-85FD-C3134AB95CA8}" srcOrd="3" destOrd="0" parTransId="{AB15A5D8-60F8-4188-8325-ADEC6D0D1BC8}" sibTransId="{024AD04F-C83A-4788-836F-EA935C194B9A}"/>
    <dgm:cxn modelId="{0EF81880-46BD-4C17-88CB-013EDDFFF610}" type="presOf" srcId="{127DF469-568C-4470-AB51-7E558654ADE8}" destId="{D9B697BB-271A-48C8-A076-02C94DE467FE}" srcOrd="0" destOrd="2" presId="urn:microsoft.com/office/officeart/2005/8/layout/hProcess10#1"/>
    <dgm:cxn modelId="{6DC30233-1820-4447-A36B-A1247E929026}" srcId="{E2FBA2D5-6F88-4C57-99F4-D9379294E716}" destId="{BE0ACE1C-5209-4130-8B1F-681C0CDC4D86}" srcOrd="2" destOrd="0" parTransId="{FBBD0D96-310A-4CFD-92A3-6305928D3DE8}" sibTransId="{BF9C8175-35DF-41CA-8A73-7C75F3A7B5EA}"/>
    <dgm:cxn modelId="{1A6CAEF9-13C9-4024-BFE4-ACFBE838A492}" srcId="{97FF05EC-5DB9-4828-A231-1C8AA4EDFBBC}" destId="{DE903222-C96F-44A4-8784-9CFCD06E6F86}" srcOrd="1" destOrd="0" parTransId="{3545C860-33E8-4A05-B3B2-DEA08C205603}" sibTransId="{E1B34DE6-AA01-4F10-801F-A9CAEE57FE43}"/>
    <dgm:cxn modelId="{47FCC9ED-348B-42E0-AE35-BCFD97DAE3E6}" type="presOf" srcId="{70B590BF-6B8A-4508-8A2E-4890E15A699A}" destId="{8C62CC0A-12C2-4C19-B6BE-1368D13EAB43}" srcOrd="0" destOrd="3" presId="urn:microsoft.com/office/officeart/2005/8/layout/hProcess10#1"/>
    <dgm:cxn modelId="{80D6C9A6-A7F8-4836-8EE5-997DED2E6C86}" type="presOf" srcId="{1F096524-116A-4189-BEAC-A258E0750CAD}" destId="{02151BAA-2053-4D76-91A0-FB2A93DB650D}" srcOrd="0" destOrd="0" presId="urn:microsoft.com/office/officeart/2005/8/layout/hProcess10#1"/>
    <dgm:cxn modelId="{C4681526-F0DB-46E2-9415-DF602C784AD2}" type="presOf" srcId="{FF6BBFC4-5D37-4D61-A82D-F2E71080F34C}" destId="{D9B697BB-271A-48C8-A076-02C94DE467FE}" srcOrd="0" destOrd="1" presId="urn:microsoft.com/office/officeart/2005/8/layout/hProcess10#1"/>
    <dgm:cxn modelId="{AEA0FD41-0656-48A1-B4EF-EB64C5F1F8BE}" type="presOf" srcId="{CDF51E04-0707-4444-97CA-FA97AB5BC824}" destId="{F250B634-4BB8-4BD3-AA28-D6601E670ECD}" srcOrd="0" destOrd="1" presId="urn:microsoft.com/office/officeart/2005/8/layout/hProcess10#1"/>
    <dgm:cxn modelId="{84F19225-8899-4BCE-8442-8E0C7034177E}" srcId="{CE8CCC8C-92F7-437A-B8E6-D75D241941CB}" destId="{ADCE30C8-6092-49EB-88BD-5C556FD9E74E}" srcOrd="2" destOrd="0" parTransId="{930EEDA4-D43D-460F-89FD-4ACDA21A4D41}" sibTransId="{33DF1160-76BD-44FE-BE24-787B6548B41B}"/>
    <dgm:cxn modelId="{42AEEF1E-F620-49CD-B890-865E27B80776}" type="presOf" srcId="{B5A9EC20-D50A-4B8E-9008-1A7EC3F5E2C0}" destId="{35BE7EC4-5B81-4152-8D4B-5E93C2B072B7}" srcOrd="0" destOrd="1" presId="urn:microsoft.com/office/officeart/2005/8/layout/hProcess10#1"/>
    <dgm:cxn modelId="{5FE3CFB9-2B42-4C46-9F8D-767AFDFFBB55}" srcId="{4D0D61C5-3D8D-44F4-B3BB-E82BF0B8A433}" destId="{DFEC1316-41B6-4440-ABDD-C8F264C78CF4}" srcOrd="0" destOrd="0" parTransId="{25ED6C03-6F2C-474F-A0D4-806015B32B2D}" sibTransId="{C2CBE6D7-56E9-4718-BA83-01DA9CFA0F99}"/>
    <dgm:cxn modelId="{D25E1B46-B5FD-4A0F-A681-F48E6F9CDDFA}" type="presParOf" srcId="{AD1DF55C-3132-41AA-9B98-530DAD9E2D6B}" destId="{B9753ADE-FC63-433C-9F22-8BAFBE481768}" srcOrd="0" destOrd="0" presId="urn:microsoft.com/office/officeart/2005/8/layout/hProcess10#1"/>
    <dgm:cxn modelId="{8B21E646-EE42-4054-B1ED-B3CEECD82F09}" type="presParOf" srcId="{B9753ADE-FC63-433C-9F22-8BAFBE481768}" destId="{17ED3BB8-2465-43BD-9E48-F1F25BAFF14E}" srcOrd="0" destOrd="0" presId="urn:microsoft.com/office/officeart/2005/8/layout/hProcess10#1"/>
    <dgm:cxn modelId="{4A9FD147-B61F-4DF6-A6A7-329B05E29F9B}" type="presParOf" srcId="{B9753ADE-FC63-433C-9F22-8BAFBE481768}" destId="{D9B697BB-271A-48C8-A076-02C94DE467FE}" srcOrd="1" destOrd="0" presId="urn:microsoft.com/office/officeart/2005/8/layout/hProcess10#1"/>
    <dgm:cxn modelId="{DA56931E-A575-46D7-BBB7-20ECB2F329D3}" type="presParOf" srcId="{AD1DF55C-3132-41AA-9B98-530DAD9E2D6B}" destId="{B8EB4AEC-DE7B-4D4E-9292-9FB408402157}" srcOrd="1" destOrd="0" presId="urn:microsoft.com/office/officeart/2005/8/layout/hProcess10#1"/>
    <dgm:cxn modelId="{49C324AD-9190-4FBC-9C09-268770D7E15F}" type="presParOf" srcId="{B8EB4AEC-DE7B-4D4E-9292-9FB408402157}" destId="{E92CDB57-8407-4F2B-B487-1B1A7CA8B828}" srcOrd="0" destOrd="0" presId="urn:microsoft.com/office/officeart/2005/8/layout/hProcess10#1"/>
    <dgm:cxn modelId="{3BA01DF5-B30F-4669-AAB4-781ECB6C3378}" type="presParOf" srcId="{AD1DF55C-3132-41AA-9B98-530DAD9E2D6B}" destId="{6D32C5C1-2FE9-4DD1-B01E-336C638823F0}" srcOrd="2" destOrd="0" presId="urn:microsoft.com/office/officeart/2005/8/layout/hProcess10#1"/>
    <dgm:cxn modelId="{72E69CCD-2B5C-494B-BBD0-C71E6A19F94A}" type="presParOf" srcId="{6D32C5C1-2FE9-4DD1-B01E-336C638823F0}" destId="{8DDFE4A5-CBCC-40BF-9434-81966593505D}" srcOrd="0" destOrd="0" presId="urn:microsoft.com/office/officeart/2005/8/layout/hProcess10#1"/>
    <dgm:cxn modelId="{A649221E-35FE-43A8-A03C-986E102599BB}" type="presParOf" srcId="{6D32C5C1-2FE9-4DD1-B01E-336C638823F0}" destId="{7A731158-C9A9-4D7E-8485-6931BA872D3D}" srcOrd="1" destOrd="0" presId="urn:microsoft.com/office/officeart/2005/8/layout/hProcess10#1"/>
    <dgm:cxn modelId="{5D47344B-7061-4308-8E08-CAC0C3354380}" type="presParOf" srcId="{AD1DF55C-3132-41AA-9B98-530DAD9E2D6B}" destId="{459D29ED-36E8-460C-B584-A2CCD8DC632F}" srcOrd="3" destOrd="0" presId="urn:microsoft.com/office/officeart/2005/8/layout/hProcess10#1"/>
    <dgm:cxn modelId="{71AE6C79-D248-42B4-9534-021D0B6A42E0}" type="presParOf" srcId="{459D29ED-36E8-460C-B584-A2CCD8DC632F}" destId="{4B67593C-FB36-4D23-9144-8E6F9CF7100E}" srcOrd="0" destOrd="0" presId="urn:microsoft.com/office/officeart/2005/8/layout/hProcess10#1"/>
    <dgm:cxn modelId="{01F3CEC4-AADB-400F-9694-C9C45A1899E3}" type="presParOf" srcId="{AD1DF55C-3132-41AA-9B98-530DAD9E2D6B}" destId="{234BF492-7018-475F-9FE5-0FA256B2D1CE}" srcOrd="4" destOrd="0" presId="urn:microsoft.com/office/officeart/2005/8/layout/hProcess10#1"/>
    <dgm:cxn modelId="{AFAC12A9-079F-4F98-8D4F-73D8076B2A30}" type="presParOf" srcId="{234BF492-7018-475F-9FE5-0FA256B2D1CE}" destId="{6FAD6A7C-F66F-4D4B-B3FA-39D55BBE6BF2}" srcOrd="0" destOrd="0" presId="urn:microsoft.com/office/officeart/2005/8/layout/hProcess10#1"/>
    <dgm:cxn modelId="{46DD1AAC-4996-45B1-B26D-ADC6CF5C614E}" type="presParOf" srcId="{234BF492-7018-475F-9FE5-0FA256B2D1CE}" destId="{35BE7EC4-5B81-4152-8D4B-5E93C2B072B7}" srcOrd="1" destOrd="0" presId="urn:microsoft.com/office/officeart/2005/8/layout/hProcess10#1"/>
    <dgm:cxn modelId="{1943999F-FAA8-4A41-A9E6-4775757F490A}" type="presParOf" srcId="{AD1DF55C-3132-41AA-9B98-530DAD9E2D6B}" destId="{020FF7FF-7A57-4B57-AC8D-062F8D55EBEC}" srcOrd="5" destOrd="0" presId="urn:microsoft.com/office/officeart/2005/8/layout/hProcess10#1"/>
    <dgm:cxn modelId="{74483D69-0B4D-4294-A9A9-F0E71829D1A1}" type="presParOf" srcId="{020FF7FF-7A57-4B57-AC8D-062F8D55EBEC}" destId="{21AFF076-46FB-4CFE-9B3F-F9C54AB461C9}" srcOrd="0" destOrd="0" presId="urn:microsoft.com/office/officeart/2005/8/layout/hProcess10#1"/>
    <dgm:cxn modelId="{DBF681DF-76ED-4F94-91E3-C007C369DAEE}" type="presParOf" srcId="{AD1DF55C-3132-41AA-9B98-530DAD9E2D6B}" destId="{3D54DCB1-9552-4B21-A04D-B9BE772DFB5A}" srcOrd="6" destOrd="0" presId="urn:microsoft.com/office/officeart/2005/8/layout/hProcess10#1"/>
    <dgm:cxn modelId="{A6D92ED8-42DB-46D1-8B25-961D46DB5760}" type="presParOf" srcId="{3D54DCB1-9552-4B21-A04D-B9BE772DFB5A}" destId="{9E37A48D-C501-4AFE-BCE1-D145F914D6FC}" srcOrd="0" destOrd="0" presId="urn:microsoft.com/office/officeart/2005/8/layout/hProcess10#1"/>
    <dgm:cxn modelId="{F7ECF327-0C5C-4ED1-8CBE-8856B3539640}" type="presParOf" srcId="{3D54DCB1-9552-4B21-A04D-B9BE772DFB5A}" destId="{8C62CC0A-12C2-4C19-B6BE-1368D13EAB43}" srcOrd="1" destOrd="0" presId="urn:microsoft.com/office/officeart/2005/8/layout/hProcess10#1"/>
    <dgm:cxn modelId="{A3F48B6D-ECF0-4FBA-A3F1-C09306D0C83D}" type="presParOf" srcId="{AD1DF55C-3132-41AA-9B98-530DAD9E2D6B}" destId="{02151BAA-2053-4D76-91A0-FB2A93DB650D}" srcOrd="7" destOrd="0" presId="urn:microsoft.com/office/officeart/2005/8/layout/hProcess10#1"/>
    <dgm:cxn modelId="{45D2641B-6B24-4965-BA68-11F92C91D463}" type="presParOf" srcId="{02151BAA-2053-4D76-91A0-FB2A93DB650D}" destId="{2041F103-B35E-4528-93D2-3E555CA84E43}" srcOrd="0" destOrd="0" presId="urn:microsoft.com/office/officeart/2005/8/layout/hProcess10#1"/>
    <dgm:cxn modelId="{E7C13903-3B89-4CC5-9ACF-6D7BC7B96662}" type="presParOf" srcId="{AD1DF55C-3132-41AA-9B98-530DAD9E2D6B}" destId="{83FE2020-CE5A-4AED-98F7-3329E40F018F}" srcOrd="8" destOrd="0" presId="urn:microsoft.com/office/officeart/2005/8/layout/hProcess10#1"/>
    <dgm:cxn modelId="{46621B8D-D2AF-4D06-B5C8-058E1E94A6B3}" type="presParOf" srcId="{83FE2020-CE5A-4AED-98F7-3329E40F018F}" destId="{7C0C852D-5927-4D8C-9148-B28DB2D90365}" srcOrd="0" destOrd="0" presId="urn:microsoft.com/office/officeart/2005/8/layout/hProcess10#1"/>
    <dgm:cxn modelId="{C5269E44-B41F-4B01-A0FE-38698D669FAE}" type="presParOf" srcId="{83FE2020-CE5A-4AED-98F7-3329E40F018F}" destId="{F250B634-4BB8-4BD3-AA28-D6601E670ECD}" srcOrd="1" destOrd="0" presId="urn:microsoft.com/office/officeart/2005/8/layout/hProcess10#1"/>
    <dgm:cxn modelId="{BE3609B2-51F3-4C9D-950B-2F8DF76A8B7A}" type="presParOf" srcId="{AD1DF55C-3132-41AA-9B98-530DAD9E2D6B}" destId="{2AB34649-4D13-47E1-9133-6312F9B06097}" srcOrd="9" destOrd="0" presId="urn:microsoft.com/office/officeart/2005/8/layout/hProcess10#1"/>
    <dgm:cxn modelId="{3BFFDC02-2966-411E-ABB4-7B9B803A2309}" type="presParOf" srcId="{2AB34649-4D13-47E1-9133-6312F9B06097}" destId="{D40298A3-5D9F-418A-8015-5163C02309DE}" srcOrd="0" destOrd="0" presId="urn:microsoft.com/office/officeart/2005/8/layout/hProcess10#1"/>
    <dgm:cxn modelId="{CDBF9E0C-20FC-4D27-BD98-8BFFA4344032}" type="presParOf" srcId="{AD1DF55C-3132-41AA-9B98-530DAD9E2D6B}" destId="{1A0D3948-EFAC-46F1-A086-D70C148EC459}" srcOrd="10" destOrd="0" presId="urn:microsoft.com/office/officeart/2005/8/layout/hProcess10#1"/>
    <dgm:cxn modelId="{EDC2FC5A-86C7-495E-8BFA-C051DB8FE356}" type="presParOf" srcId="{1A0D3948-EFAC-46F1-A086-D70C148EC459}" destId="{7F3FDFC3-A5BB-42A3-80CB-9715C60F98FA}" srcOrd="0" destOrd="0" presId="urn:microsoft.com/office/officeart/2005/8/layout/hProcess10#1"/>
    <dgm:cxn modelId="{1935B275-4B1B-47C8-B87E-7D8C01B71264}" type="presParOf" srcId="{1A0D3948-EFAC-46F1-A086-D70C148EC459}" destId="{664F7754-5502-469D-AE55-1C0A994CFD9A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F7C342-AFAA-42F1-BBFE-22B123B77B82}">
      <dsp:nvSpPr>
        <dsp:cNvPr id="0" name=""/>
        <dsp:cNvSpPr/>
      </dsp:nvSpPr>
      <dsp:spPr>
        <a:xfrm>
          <a:off x="4365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0B05F0-B45D-4751-812A-EAA791329664}">
      <dsp:nvSpPr>
        <dsp:cNvPr id="0" name=""/>
        <dsp:cNvSpPr/>
      </dsp:nvSpPr>
      <dsp:spPr>
        <a:xfrm>
          <a:off x="874906" y="2488053"/>
          <a:ext cx="1736947" cy="1736947"/>
        </a:xfrm>
        <a:prstGeom prst="leftCircularArrow">
          <a:avLst>
            <a:gd name="adj1" fmla="val 3274"/>
            <a:gd name="adj2" fmla="val 404014"/>
            <a:gd name="adj3" fmla="val 2179525"/>
            <a:gd name="adj4" fmla="val 9024489"/>
            <a:gd name="adj5" fmla="val 381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E96B66-0046-4B0D-B486-2A71772D06F0}">
      <dsp:nvSpPr>
        <dsp:cNvPr id="0" name=""/>
        <dsp:cNvSpPr/>
      </dsp:nvSpPr>
      <dsp:spPr>
        <a:xfrm>
          <a:off x="350160" y="3204929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Customs Clearance by Air and Sea</a:t>
          </a:r>
          <a:endParaRPr lang="en-US" sz="1200" kern="1200">
            <a:latin typeface="+mn-lt"/>
          </a:endParaRPr>
        </a:p>
      </dsp:txBody>
      <dsp:txXfrm>
        <a:off x="350160" y="3204929"/>
        <a:ext cx="1383182" cy="550046"/>
      </dsp:txXfrm>
    </dsp:sp>
    <dsp:sp modelId="{58B2B1C2-EB46-4914-B8C2-A3AEB2222FF8}">
      <dsp:nvSpPr>
        <dsp:cNvPr id="0" name=""/>
        <dsp:cNvSpPr/>
      </dsp:nvSpPr>
      <dsp:spPr>
        <a:xfrm>
          <a:off x="2004118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185404-1758-47C6-B8C9-BE6D97EAFB36}">
      <dsp:nvSpPr>
        <dsp:cNvPr id="0" name=""/>
        <dsp:cNvSpPr/>
      </dsp:nvSpPr>
      <dsp:spPr>
        <a:xfrm>
          <a:off x="2861692" y="1401140"/>
          <a:ext cx="1935780" cy="1935780"/>
        </a:xfrm>
        <a:prstGeom prst="circularArrow">
          <a:avLst>
            <a:gd name="adj1" fmla="val 2937"/>
            <a:gd name="adj2" fmla="val 359653"/>
            <a:gd name="adj3" fmla="val 19464837"/>
            <a:gd name="adj4" fmla="val 12575511"/>
            <a:gd name="adj5" fmla="val 342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3EDC3F-11CE-4AEB-9ED1-29578C58C346}">
      <dsp:nvSpPr>
        <dsp:cNvPr id="0" name=""/>
        <dsp:cNvSpPr/>
      </dsp:nvSpPr>
      <dsp:spPr>
        <a:xfrm>
          <a:off x="2349914" y="1921488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Supply</a:t>
          </a:r>
          <a:r>
            <a:rPr lang="en-US" sz="1200" b="1" kern="1200" dirty="0">
              <a:latin typeface="+mn-lt"/>
              <a:cs typeface="Adobe Devanagari" pitchFamily="18" charset="0"/>
            </a:rPr>
            <a:t> C</a:t>
          </a:r>
          <a:r>
            <a:rPr lang="en-US" sz="1200" b="1" kern="1200" dirty="0" smtClean="0">
              <a:latin typeface="+mn-lt"/>
              <a:cs typeface="Adobe Devanagari" pitchFamily="18" charset="0"/>
            </a:rPr>
            <a:t>hain &amp; Logistics Solutions </a:t>
          </a:r>
          <a:endParaRPr lang="en-US" sz="1200" kern="1200">
            <a:latin typeface="+mn-lt"/>
          </a:endParaRPr>
        </a:p>
      </dsp:txBody>
      <dsp:txXfrm>
        <a:off x="2349914" y="1921488"/>
        <a:ext cx="1383182" cy="550046"/>
      </dsp:txXfrm>
    </dsp:sp>
    <dsp:sp modelId="{A3821EDC-4F13-46E6-8B49-0C59C499AFC9}">
      <dsp:nvSpPr>
        <dsp:cNvPr id="0" name=""/>
        <dsp:cNvSpPr/>
      </dsp:nvSpPr>
      <dsp:spPr>
        <a:xfrm>
          <a:off x="4003872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A29E7D-C1F8-45FA-B704-73169FB9315B}">
      <dsp:nvSpPr>
        <dsp:cNvPr id="0" name=""/>
        <dsp:cNvSpPr/>
      </dsp:nvSpPr>
      <dsp:spPr>
        <a:xfrm>
          <a:off x="4874413" y="2488053"/>
          <a:ext cx="1736947" cy="1736947"/>
        </a:xfrm>
        <a:prstGeom prst="leftCircularArrow">
          <a:avLst>
            <a:gd name="adj1" fmla="val 3274"/>
            <a:gd name="adj2" fmla="val 404014"/>
            <a:gd name="adj3" fmla="val 2179525"/>
            <a:gd name="adj4" fmla="val 9024489"/>
            <a:gd name="adj5" fmla="val 381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90B04-D31A-4489-B965-81C5513947E0}">
      <dsp:nvSpPr>
        <dsp:cNvPr id="0" name=""/>
        <dsp:cNvSpPr/>
      </dsp:nvSpPr>
      <dsp:spPr>
        <a:xfrm>
          <a:off x="4349668" y="3204929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Freight Forwarding by Air and Sea</a:t>
          </a:r>
          <a:endParaRPr lang="en-US" sz="1200" kern="1200">
            <a:latin typeface="+mn-lt"/>
          </a:endParaRPr>
        </a:p>
      </dsp:txBody>
      <dsp:txXfrm>
        <a:off x="4349668" y="3204929"/>
        <a:ext cx="1383182" cy="550046"/>
      </dsp:txXfrm>
    </dsp:sp>
    <dsp:sp modelId="{90F915A6-EAE8-4495-B2A0-B806EAA0A520}">
      <dsp:nvSpPr>
        <dsp:cNvPr id="0" name=""/>
        <dsp:cNvSpPr/>
      </dsp:nvSpPr>
      <dsp:spPr>
        <a:xfrm>
          <a:off x="6003626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77F2F7-6F66-45AF-BE2B-8FFE4D30CC7B}">
      <dsp:nvSpPr>
        <dsp:cNvPr id="0" name=""/>
        <dsp:cNvSpPr/>
      </dsp:nvSpPr>
      <dsp:spPr>
        <a:xfrm>
          <a:off x="6861200" y="1401140"/>
          <a:ext cx="1935780" cy="1935780"/>
        </a:xfrm>
        <a:prstGeom prst="circularArrow">
          <a:avLst>
            <a:gd name="adj1" fmla="val 2937"/>
            <a:gd name="adj2" fmla="val 359653"/>
            <a:gd name="adj3" fmla="val 19464837"/>
            <a:gd name="adj4" fmla="val 12575511"/>
            <a:gd name="adj5" fmla="val 342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8E2AB2-C109-42C8-AC4C-C0995EDF0143}">
      <dsp:nvSpPr>
        <dsp:cNvPr id="0" name=""/>
        <dsp:cNvSpPr/>
      </dsp:nvSpPr>
      <dsp:spPr>
        <a:xfrm>
          <a:off x="6349421" y="1921488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Warehousing and distribution </a:t>
          </a:r>
          <a:endParaRPr lang="en-US" sz="1200" kern="1200">
            <a:latin typeface="+mn-lt"/>
          </a:endParaRPr>
        </a:p>
      </dsp:txBody>
      <dsp:txXfrm>
        <a:off x="6349421" y="1921488"/>
        <a:ext cx="1383182" cy="550046"/>
      </dsp:txXfrm>
    </dsp:sp>
    <dsp:sp modelId="{2A8B240F-BC34-4E5E-8FE4-4033C9F9416D}">
      <dsp:nvSpPr>
        <dsp:cNvPr id="0" name=""/>
        <dsp:cNvSpPr/>
      </dsp:nvSpPr>
      <dsp:spPr>
        <a:xfrm>
          <a:off x="8003380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DE166B-2A99-45FB-A2A5-8050E8F06B15}">
      <dsp:nvSpPr>
        <dsp:cNvPr id="0" name=""/>
        <dsp:cNvSpPr/>
      </dsp:nvSpPr>
      <dsp:spPr>
        <a:xfrm>
          <a:off x="8873921" y="2488053"/>
          <a:ext cx="1736947" cy="1736947"/>
        </a:xfrm>
        <a:prstGeom prst="leftCircularArrow">
          <a:avLst>
            <a:gd name="adj1" fmla="val 3274"/>
            <a:gd name="adj2" fmla="val 404014"/>
            <a:gd name="adj3" fmla="val 2179525"/>
            <a:gd name="adj4" fmla="val 9024489"/>
            <a:gd name="adj5" fmla="val 381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80000"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55082C-FC6E-4F30-B096-2BC635FA3261}">
      <dsp:nvSpPr>
        <dsp:cNvPr id="0" name=""/>
        <dsp:cNvSpPr/>
      </dsp:nvSpPr>
      <dsp:spPr>
        <a:xfrm>
          <a:off x="8349175" y="3204929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Third Party Logistics (3PL)</a:t>
          </a:r>
          <a:endParaRPr lang="en-US" sz="1200" kern="1200">
            <a:latin typeface="+mn-lt"/>
          </a:endParaRPr>
        </a:p>
      </dsp:txBody>
      <dsp:txXfrm>
        <a:off x="8349175" y="3204929"/>
        <a:ext cx="1383182" cy="550046"/>
      </dsp:txXfrm>
    </dsp:sp>
    <dsp:sp modelId="{D58A9E8F-7C9D-46A6-8A4A-49BF486699E8}">
      <dsp:nvSpPr>
        <dsp:cNvPr id="0" name=""/>
        <dsp:cNvSpPr/>
      </dsp:nvSpPr>
      <dsp:spPr>
        <a:xfrm>
          <a:off x="10003133" y="2196511"/>
          <a:ext cx="1556080" cy="1283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-190500"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63C85A-F152-4429-9BA4-B581D4F7485B}">
      <dsp:nvSpPr>
        <dsp:cNvPr id="0" name=""/>
        <dsp:cNvSpPr/>
      </dsp:nvSpPr>
      <dsp:spPr>
        <a:xfrm>
          <a:off x="10348929" y="1921488"/>
          <a:ext cx="1383182" cy="550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+mn-lt"/>
              <a:cs typeface="Adobe Devanagari" pitchFamily="18" charset="0"/>
            </a:rPr>
            <a:t>Project Cargo</a:t>
          </a:r>
        </a:p>
      </dsp:txBody>
      <dsp:txXfrm>
        <a:off x="10348929" y="1921488"/>
        <a:ext cx="1383182" cy="5500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ED3BB8-2465-43BD-9E48-F1F25BAFF14E}">
      <dsp:nvSpPr>
        <dsp:cNvPr id="0" name=""/>
        <dsp:cNvSpPr/>
      </dsp:nvSpPr>
      <dsp:spPr>
        <a:xfrm>
          <a:off x="0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B697BB-271A-48C8-A076-02C94DE467FE}">
      <dsp:nvSpPr>
        <dsp:cNvPr id="0" name=""/>
        <dsp:cNvSpPr/>
      </dsp:nvSpPr>
      <dsp:spPr>
        <a:xfrm>
          <a:off x="6054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Custom House Brokerage</a:t>
          </a:r>
          <a:endParaRPr lang="en-US" sz="1000" b="1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Having license on Pan India basis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Direct On line EDI connectivity with Indian CustomS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Expertise on Clearance of many types of cargos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Deploying skilled staffs for Documentation / Operation /Customer service/ Accounts / Sales on both Air and Sea.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Guidance on Import and Export procedures, Tariffs  Schemes and benefits etc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</dsp:txBody>
      <dsp:txXfrm>
        <a:off x="6054" y="1401941"/>
        <a:ext cx="1620645" cy="3459111"/>
      </dsp:txXfrm>
    </dsp:sp>
    <dsp:sp modelId="{B8EB4AEC-DE7B-4D4E-9292-9FB408402157}">
      <dsp:nvSpPr>
        <dsp:cNvPr id="0" name=""/>
        <dsp:cNvSpPr/>
      </dsp:nvSpPr>
      <dsp:spPr>
        <a:xfrm>
          <a:off x="1522302" y="723479"/>
          <a:ext cx="296176" cy="294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solidFill>
              <a:schemeClr val="bg1"/>
            </a:solidFill>
            <a:latin typeface="+mn-lt"/>
          </a:endParaRPr>
        </a:p>
      </dsp:txBody>
      <dsp:txXfrm>
        <a:off x="1522302" y="723479"/>
        <a:ext cx="296176" cy="294621"/>
      </dsp:txXfrm>
    </dsp:sp>
    <dsp:sp modelId="{8DDFE4A5-CBCC-40BF-9434-81966593505D}">
      <dsp:nvSpPr>
        <dsp:cNvPr id="0" name=""/>
        <dsp:cNvSpPr/>
      </dsp:nvSpPr>
      <dsp:spPr>
        <a:xfrm>
          <a:off x="2072344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5000" r="-45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31158-C9A9-4D7E-8485-6931BA872D3D}">
      <dsp:nvSpPr>
        <dsp:cNvPr id="0" name=""/>
        <dsp:cNvSpPr/>
      </dsp:nvSpPr>
      <dsp:spPr>
        <a:xfrm>
          <a:off x="2104237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>
              <a:solidFill>
                <a:schemeClr val="bg1"/>
              </a:solidFill>
              <a:latin typeface="+mn-lt"/>
            </a:rPr>
            <a:t>Sea Freight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Arranging Regular sailings on reliable liner vessels to  &amp; from major ports (20ft, 40ft, any special equipment)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Arranging LCL consignments 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To &amp; from major ports</a:t>
          </a:r>
          <a:endParaRPr lang="en-US" sz="1000" b="0" kern="1200" dirty="0">
            <a:solidFill>
              <a:schemeClr val="bg1"/>
            </a:solidFill>
            <a:latin typeface="+mn-lt"/>
            <a:cs typeface="Adobe Devanagari" pitchFamily="18" charset="0"/>
          </a:endParaRPr>
        </a:p>
      </dsp:txBody>
      <dsp:txXfrm>
        <a:off x="2104237" y="1401941"/>
        <a:ext cx="1620645" cy="3459111"/>
      </dsp:txXfrm>
    </dsp:sp>
    <dsp:sp modelId="{459D29ED-36E8-460C-B584-A2CCD8DC632F}">
      <dsp:nvSpPr>
        <dsp:cNvPr id="0" name=""/>
        <dsp:cNvSpPr/>
      </dsp:nvSpPr>
      <dsp:spPr>
        <a:xfrm>
          <a:off x="3603691" y="723479"/>
          <a:ext cx="305219" cy="294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solidFill>
              <a:schemeClr val="bg1"/>
            </a:solidFill>
            <a:latin typeface="+mn-lt"/>
          </a:endParaRPr>
        </a:p>
      </dsp:txBody>
      <dsp:txXfrm>
        <a:off x="3603691" y="723479"/>
        <a:ext cx="305219" cy="294621"/>
      </dsp:txXfrm>
    </dsp:sp>
    <dsp:sp modelId="{6FAD6A7C-F66F-4D4B-B3FA-39D55BBE6BF2}">
      <dsp:nvSpPr>
        <dsp:cNvPr id="0" name=""/>
        <dsp:cNvSpPr/>
      </dsp:nvSpPr>
      <dsp:spPr>
        <a:xfrm>
          <a:off x="4170527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E7EC4-5B81-4152-8D4B-5E93C2B072B7}">
      <dsp:nvSpPr>
        <dsp:cNvPr id="0" name=""/>
        <dsp:cNvSpPr/>
      </dsp:nvSpPr>
      <dsp:spPr>
        <a:xfrm>
          <a:off x="4202420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>
              <a:solidFill>
                <a:schemeClr val="bg1"/>
              </a:solidFill>
              <a:latin typeface="+mn-lt"/>
            </a:rPr>
            <a:t>Air Freight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Offering attractive rates to &amp; from major air ports on reliable airlines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Offering committed transit time 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</dsp:txBody>
      <dsp:txXfrm>
        <a:off x="4202420" y="1401941"/>
        <a:ext cx="1620645" cy="3459111"/>
      </dsp:txXfrm>
    </dsp:sp>
    <dsp:sp modelId="{020FF7FF-7A57-4B57-AC8D-062F8D55EBEC}">
      <dsp:nvSpPr>
        <dsp:cNvPr id="0" name=""/>
        <dsp:cNvSpPr/>
      </dsp:nvSpPr>
      <dsp:spPr>
        <a:xfrm>
          <a:off x="5701874" y="723479"/>
          <a:ext cx="305219" cy="294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solidFill>
              <a:schemeClr val="bg1"/>
            </a:solidFill>
            <a:latin typeface="+mn-lt"/>
          </a:endParaRPr>
        </a:p>
      </dsp:txBody>
      <dsp:txXfrm>
        <a:off x="5701874" y="723479"/>
        <a:ext cx="305219" cy="294621"/>
      </dsp:txXfrm>
    </dsp:sp>
    <dsp:sp modelId="{9E37A48D-C501-4AFE-BCE1-D145F914D6FC}">
      <dsp:nvSpPr>
        <dsp:cNvPr id="0" name=""/>
        <dsp:cNvSpPr/>
      </dsp:nvSpPr>
      <dsp:spPr>
        <a:xfrm>
          <a:off x="6268711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2CC0A-12C2-4C19-B6BE-1368D13EAB43}">
      <dsp:nvSpPr>
        <dsp:cNvPr id="0" name=""/>
        <dsp:cNvSpPr/>
      </dsp:nvSpPr>
      <dsp:spPr>
        <a:xfrm>
          <a:off x="6300603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>
              <a:solidFill>
                <a:schemeClr val="bg1"/>
              </a:solidFill>
              <a:latin typeface="+mn-lt"/>
            </a:rPr>
            <a:t>Documentation &amp; Insurance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Expertise documents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0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Faster</a:t>
          </a:r>
          <a:r>
            <a:rPr lang="en-US" sz="1000" b="0" kern="1200" spc="-17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</a:t>
          </a:r>
          <a:r>
            <a:rPr lang="en-US" sz="1000" b="0" kern="1200" spc="-15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service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7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Offer  Insurance  </a:t>
          </a:r>
          <a:r>
            <a:rPr lang="en-US" sz="1000" b="0" kern="1200" spc="-18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services </a:t>
          </a:r>
          <a:r>
            <a:rPr lang="en-US" sz="1000" b="0" kern="1200" spc="-1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for </a:t>
          </a:r>
          <a:r>
            <a:rPr lang="en-US" sz="1000" b="0" kern="1200" spc="-3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both </a:t>
          </a:r>
          <a:r>
            <a:rPr lang="en-US" sz="1000" b="0" kern="1200" spc="-1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Inbound</a:t>
          </a:r>
          <a:r>
            <a:rPr lang="en-US" sz="1000" b="0" kern="1200" spc="-49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     </a:t>
          </a:r>
          <a:r>
            <a:rPr lang="en-US" sz="1000" b="0" kern="1200" spc="-16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 &amp; </a:t>
          </a:r>
          <a:r>
            <a:rPr lang="en-US" sz="1000" b="0" kern="1200" spc="-11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Outbound</a:t>
          </a:r>
          <a:r>
            <a:rPr lang="en-US" sz="1000" b="0" kern="1200" spc="-18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 </a:t>
          </a:r>
          <a:r>
            <a:rPr lang="en-US" sz="1000" b="0" kern="1200" spc="-17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cargos by Air &amp;  Sea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</dsp:txBody>
      <dsp:txXfrm>
        <a:off x="6300603" y="1401941"/>
        <a:ext cx="1620645" cy="3459111"/>
      </dsp:txXfrm>
    </dsp:sp>
    <dsp:sp modelId="{02151BAA-2053-4D76-91A0-FB2A93DB650D}">
      <dsp:nvSpPr>
        <dsp:cNvPr id="0" name=""/>
        <dsp:cNvSpPr/>
      </dsp:nvSpPr>
      <dsp:spPr>
        <a:xfrm>
          <a:off x="7800057" y="723479"/>
          <a:ext cx="305219" cy="294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solidFill>
              <a:schemeClr val="bg1"/>
            </a:solidFill>
            <a:latin typeface="+mn-lt"/>
          </a:endParaRPr>
        </a:p>
      </dsp:txBody>
      <dsp:txXfrm>
        <a:off x="7800057" y="723479"/>
        <a:ext cx="305219" cy="294621"/>
      </dsp:txXfrm>
    </dsp:sp>
    <dsp:sp modelId="{7C0C852D-5927-4D8C-9148-B28DB2D90365}">
      <dsp:nvSpPr>
        <dsp:cNvPr id="0" name=""/>
        <dsp:cNvSpPr/>
      </dsp:nvSpPr>
      <dsp:spPr>
        <a:xfrm>
          <a:off x="8366894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50B634-4BB8-4BD3-AA28-D6601E670ECD}">
      <dsp:nvSpPr>
        <dsp:cNvPr id="0" name=""/>
        <dsp:cNvSpPr/>
      </dsp:nvSpPr>
      <dsp:spPr>
        <a:xfrm>
          <a:off x="8398786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>
              <a:solidFill>
                <a:schemeClr val="bg1"/>
              </a:solidFill>
              <a:latin typeface="+mn-lt"/>
            </a:rPr>
            <a:t>Warehousing and Distribution</a:t>
          </a: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All type of cargo with attractive payment  options.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Covered warehouse spaces in India and  abroad to provide tailor-made services.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Separate warehouse for Airfreight   and Ocean Freight  Cargo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Distribution  and  door  delivery  to  the possible  corners  of  the  country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</dsp:txBody>
      <dsp:txXfrm>
        <a:off x="8398786" y="1401941"/>
        <a:ext cx="1620645" cy="3459111"/>
      </dsp:txXfrm>
    </dsp:sp>
    <dsp:sp modelId="{2AB34649-4D13-47E1-9133-6312F9B06097}">
      <dsp:nvSpPr>
        <dsp:cNvPr id="0" name=""/>
        <dsp:cNvSpPr/>
      </dsp:nvSpPr>
      <dsp:spPr>
        <a:xfrm>
          <a:off x="9898240" y="723479"/>
          <a:ext cx="305219" cy="294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solidFill>
              <a:schemeClr val="bg1"/>
            </a:solidFill>
            <a:latin typeface="+mn-lt"/>
          </a:endParaRPr>
        </a:p>
      </dsp:txBody>
      <dsp:txXfrm>
        <a:off x="9898240" y="723479"/>
        <a:ext cx="305219" cy="294621"/>
      </dsp:txXfrm>
    </dsp:sp>
    <dsp:sp modelId="{7F3FDFC3-A5BB-42A3-80CB-9715C60F98FA}">
      <dsp:nvSpPr>
        <dsp:cNvPr id="0" name=""/>
        <dsp:cNvSpPr/>
      </dsp:nvSpPr>
      <dsp:spPr>
        <a:xfrm>
          <a:off x="10465077" y="257726"/>
          <a:ext cx="1226126" cy="12261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0" r="-50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F7754-5502-469D-AE55-1C0A994CFD9A}">
      <dsp:nvSpPr>
        <dsp:cNvPr id="0" name=""/>
        <dsp:cNvSpPr/>
      </dsp:nvSpPr>
      <dsp:spPr>
        <a:xfrm>
          <a:off x="10495089" y="1401941"/>
          <a:ext cx="1620645" cy="3459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Packing &amp; Transportation</a:t>
          </a:r>
          <a:endParaRPr lang="en-US" sz="1000" b="1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Latest  Method  of  Packing  the cargo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Palletization for necessary  cargo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We arrange  for  Fumigation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0" kern="1200" spc="-155" dirty="0" smtClean="0">
              <a:solidFill>
                <a:schemeClr val="bg1"/>
              </a:solidFill>
              <a:latin typeface="+mn-lt"/>
              <a:cs typeface="Adobe Devanagari" pitchFamily="18" charset="0"/>
            </a:rPr>
            <a:t>We have our own vehicle to pick up cargo  and to deliver the cargo in and around  Chennai, Bangalore,  Krishnapatnam , Tuticorin  etc</a:t>
          </a:r>
          <a:endParaRPr lang="en-US" sz="1000" b="0" kern="1200" dirty="0">
            <a:solidFill>
              <a:schemeClr val="bg1"/>
            </a:solidFill>
            <a:latin typeface="+mn-lt"/>
          </a:endParaRPr>
        </a:p>
      </dsp:txBody>
      <dsp:txXfrm>
        <a:off x="10495089" y="1401941"/>
        <a:ext cx="1620645" cy="3459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DC940-3581-4D38-9008-66E691AC1014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59F80-DE7B-44A2-932C-7CB8C987DDA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6092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B9D22-F3BF-40AD-B7D1-1D93F2CCD44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2325385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3395936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162704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287864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1897362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1101780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1022264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701290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220140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D2283-3D83-444B-95B5-3C09415BC10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7893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NITTSU LOGISTCS (INDIA) PRIVATE LIMITED </a:t>
            </a:r>
          </a:p>
        </p:txBody>
      </p:sp>
    </p:spTree>
    <p:extLst>
      <p:ext uri="{BB962C8B-B14F-4D97-AF65-F5344CB8AC3E}">
        <p14:creationId xmlns:p14="http://schemas.microsoft.com/office/powerpoint/2010/main" xmlns="" val="331788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5FB970-D61C-4E46-9E24-D9B65467E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D2602C-07BE-4AE5-B0CA-43EA572CB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66AFAB-4CFD-4E39-8FCA-1CB0B457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82A52C-1570-4BD1-934D-6C3F2AFBF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B28D04-073B-4675-B1DF-1B6D2C74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0023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E7E6C5-7882-4D0A-B4CF-C954B2244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D59102-31E1-462E-8FCD-17282D3B2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5AC459-E7BF-4377-ADB5-91BD0C02E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13AD28-7AC0-419C-B1C6-76487AF3D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DA5280-C510-4F14-98ED-73C2D2EA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7134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165E33-CFB0-4DB0-9511-66DC4BEE1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8FE917-6C46-4149-851F-BF973B433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E25E92-1D4E-4693-B4DF-0422B2D64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DD521F-A780-480F-B8E3-6DDB7A0A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935F75-DDAF-4B57-A1E3-987CA602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8894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4FCB3A-A95D-4D39-9B89-D736CC4D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2A1541-6902-4107-95D3-F5FD11B8E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4A30E2-957A-40B0-A792-3053B999E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9CECD27-004A-4409-B3F5-902A5B4B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7ED56B2-1023-4CEE-8DE4-385FEE80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ACF479-CE15-4B1C-B089-4F2D90FC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3119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2F028F-F953-4B0E-AECC-86F29A6A7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54F67F5-516E-4A43-A0FD-E6B615DA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2A7541A-87CF-402A-BD15-56CE770BA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1C191B-7F75-4525-8865-FD80CD97D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BF5916-46F2-4703-8614-143B53816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52C06D-2B85-440D-A603-C1845D02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E85B6E-9C72-4B7B-958D-CAFFE7AD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B6ECEEC-0AA6-40C4-A3E4-A4FB5B72A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9656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92C3C2-0435-461C-87E2-AA09011E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D8DE395-AD79-4991-A862-0760B5CB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D2D1353-4578-4037-A027-8A2B27BE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06141F6-CE98-4EEA-829A-FDE522D8D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3311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439297-BCA9-4EB9-90D2-4246B910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C4052B0-0C53-47AE-B2FF-9BD7A1C7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58EA81-AA14-4E0D-BE6B-E1DF3042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5725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65AA11-CFF2-45CE-8AAC-5A09774A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4FE6AF-C036-4DBA-A4D9-74185D034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8F1101-F3F0-482F-A617-7AFC1E4AD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3D7295-443F-4C6A-8354-24A7CBB9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874971-E3CA-4723-ABEF-0CECE3D3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EA313F4-4C8F-4730-BB90-DE6B39589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1376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43DFC4-8D5B-4291-900C-8B5F0BF2F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15D5F48-B693-444C-95E0-11F52DA48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B9744A0-36AF-46D2-95E4-9A9BD2FF7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B5D9F0-65AE-42DC-8CA6-7C4F854D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67CCE8E-BFAE-4C0D-A7FA-1F9D953FA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9368526-D2FC-4519-8890-73AD09AD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7147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A1ABC6-CBE7-4396-91A3-6E03F9705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65A87AF-3A2C-4331-945E-AB070F4B2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F7E11E-A527-4A86-BF18-AD7D22D7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EAFB9A-DDB6-4EC9-B36F-39B909D5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B1AD13-944D-4B4E-827B-B1A3C053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9370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FDDAACF-3BD0-4300-B355-FC2FEA6F9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458E7B5-7794-4EB2-8B78-8873E982F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0D3728-C1EF-4C45-BE28-FF474BFE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FC8AF5-D2ED-4F3E-AB7F-A07F32C34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3ACA03-A390-4B8A-A6AB-4BB3EFB6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29303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700"/>
            <a:ext cx="12174538" cy="1193800"/>
          </a:xfrm>
          <a:prstGeom prst="rect">
            <a:avLst/>
          </a:prstGeom>
          <a:solidFill>
            <a:srgbClr val="FF99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3338" y="6553200"/>
            <a:ext cx="12158662" cy="304800"/>
          </a:xfrm>
          <a:prstGeom prst="rect">
            <a:avLst/>
          </a:prstGeom>
          <a:solidFill>
            <a:srgbClr val="FF99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9202738" y="6581775"/>
            <a:ext cx="2971800" cy="27622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NITTSU LOGISTICS (INDIA) PRIVATE LIMITED</a:t>
            </a:r>
            <a:endParaRPr lang="th-TH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63" y="6580188"/>
            <a:ext cx="1922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19050" y="1220788"/>
            <a:ext cx="121427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34738" y="17463"/>
            <a:ext cx="9398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12718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5573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3199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9108EDE-1F6E-484D-B8BF-8C0382732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394D33-FDD4-4488-8244-817168F5F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1413C7-7282-487B-97D4-9BED15CB9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608CA-ECB7-4C0F-95B8-8CAA56F44BBA}" type="datetimeFigureOut">
              <a:rPr lang="en-IN" smtClean="0"/>
              <a:pPr/>
              <a:t>30-04-2019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C682E7-D469-48DB-A232-A3561731A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480955-0237-4908-A3A6-9B79C084B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048E1-0DB2-449D-AC79-AC91C0615A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1846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5.png"/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22.jpeg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0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9.png"/><Relationship Id="rId4" Type="http://schemas.openxmlformats.org/officeDocument/2006/relationships/diagramData" Target="../diagrams/data1.xml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5.jpe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D298DADA-59E5-4E61-A6FE-E237E379BC5B}"/>
              </a:ext>
            </a:extLst>
          </p:cNvPr>
          <p:cNvSpPr txBox="1">
            <a:spLocks/>
          </p:cNvSpPr>
          <p:nvPr/>
        </p:nvSpPr>
        <p:spPr bwMode="auto">
          <a:xfrm>
            <a:off x="728870" y="4081671"/>
            <a:ext cx="4823791" cy="85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IN" sz="3200" b="1" dirty="0">
                <a:solidFill>
                  <a:schemeClr val="bg1"/>
                </a:solidFill>
              </a:rPr>
              <a:t>Fleet Organisational Chart</a:t>
            </a:r>
          </a:p>
        </p:txBody>
      </p:sp>
      <p:pic>
        <p:nvPicPr>
          <p:cNvPr id="1026" name="Picture 2" descr="C:\Users\admin\Pictures\54731243_1278903128928260_6381136845580795904_n.jpg"/>
          <p:cNvPicPr>
            <a:picLocks noChangeAspect="1" noChangeArrowheads="1"/>
          </p:cNvPicPr>
          <p:nvPr/>
        </p:nvPicPr>
        <p:blipFill>
          <a:blip r:embed="rId3" cstate="print"/>
          <a:srcRect b="10326"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</p:spPr>
      </p:pic>
      <p:pic>
        <p:nvPicPr>
          <p:cNvPr id="8" name="Picture 2" descr="Related image">
            <a:extLst>
              <a:ext uri="{FF2B5EF4-FFF2-40B4-BE49-F238E27FC236}">
                <a16:creationId xmlns:a16="http://schemas.microsoft.com/office/drawing/2014/main" xmlns="" id="{E1586010-4EF0-4BC0-B5DC-F0DED5DFA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739" y="5503167"/>
            <a:ext cx="1514704" cy="135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404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98705624-4D78-484D-BA01-65B70079162D}"/>
              </a:ext>
            </a:extLst>
          </p:cNvPr>
          <p:cNvSpPr txBox="1">
            <a:spLocks/>
          </p:cNvSpPr>
          <p:nvPr/>
        </p:nvSpPr>
        <p:spPr bwMode="auto">
          <a:xfrm>
            <a:off x="4881518" y="348773"/>
            <a:ext cx="2970711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OUR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CHAIRMAN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E:\suresh Digital Marketing Service\images\IMG_3418png-1.png"/>
          <p:cNvPicPr>
            <a:picLocks noChangeAspect="1" noChangeArrowheads="1"/>
          </p:cNvPicPr>
          <p:nvPr/>
        </p:nvPicPr>
        <p:blipFill rotWithShape="1">
          <a:blip r:embed="rId4" cstate="print"/>
          <a:srcRect l="7306" t="2950" r="5463"/>
          <a:stretch/>
        </p:blipFill>
        <p:spPr bwMode="auto">
          <a:xfrm>
            <a:off x="9003323" y="1442380"/>
            <a:ext cx="2912014" cy="4628271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7" name="TextBox 16"/>
          <p:cNvSpPr txBox="1"/>
          <p:nvPr/>
        </p:nvSpPr>
        <p:spPr>
          <a:xfrm>
            <a:off x="233290" y="1771357"/>
            <a:ext cx="79634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Easyway Logistics, established by </a:t>
            </a:r>
            <a:r>
              <a:rPr lang="en-US" b="1" dirty="0">
                <a:cs typeface="Adobe Devanagari" pitchFamily="18" charset="0"/>
              </a:rPr>
              <a:t>Mr. Bhupathi Perumalsamy</a:t>
            </a:r>
            <a:r>
              <a:rPr lang="en-US" dirty="0">
                <a:cs typeface="Adobe Devanagari" pitchFamily="18" charset="0"/>
              </a:rPr>
              <a:t>. Rendering administrations like Customs house </a:t>
            </a:r>
            <a:r>
              <a:rPr lang="en-US" dirty="0" smtClean="0">
                <a:cs typeface="Adobe Devanagari" pitchFamily="18" charset="0"/>
              </a:rPr>
              <a:t>broker</a:t>
            </a:r>
            <a:r>
              <a:rPr lang="en-US" dirty="0" smtClean="0">
                <a:cs typeface="Adobe Devanagari" pitchFamily="18" charset="0"/>
              </a:rPr>
              <a:t> </a:t>
            </a:r>
            <a:r>
              <a:rPr lang="en-US" dirty="0">
                <a:cs typeface="Adobe Devanagari" pitchFamily="18" charset="0"/>
              </a:rPr>
              <a:t>(CHB) and International Freight Forwarding Agency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He built up this association amid the year 2012 with enthusiasm towards being one of the </a:t>
            </a:r>
            <a:r>
              <a:rPr lang="en-US" dirty="0" smtClean="0">
                <a:cs typeface="Adobe Devanagari" pitchFamily="18" charset="0"/>
              </a:rPr>
              <a:t>coordination's </a:t>
            </a:r>
            <a:r>
              <a:rPr lang="en-US" dirty="0">
                <a:cs typeface="Adobe Devanagari" pitchFamily="18" charset="0"/>
              </a:rPr>
              <a:t>pioneer. His most committed endeavors and mastery which made EASYWAY an organization with a conspicuous brand esteem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Having 15 years of individual industry encounters with a solid base foundation of the exercises as to traditions clearing, cargo sending, venture taking care of, Transportation and so on,..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Here we pause for a minute to thank all our business partners and the staffs for their important help</a:t>
            </a:r>
          </a:p>
        </p:txBody>
      </p:sp>
    </p:spTree>
    <p:extLst>
      <p:ext uri="{BB962C8B-B14F-4D97-AF65-F5344CB8AC3E}">
        <p14:creationId xmlns:p14="http://schemas.microsoft.com/office/powerpoint/2010/main" xmlns="" val="97224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A9DC618B-FF0F-4179-9B55-53B438413CBB}"/>
              </a:ext>
            </a:extLst>
          </p:cNvPr>
          <p:cNvSpPr txBox="1">
            <a:spLocks/>
          </p:cNvSpPr>
          <p:nvPr/>
        </p:nvSpPr>
        <p:spPr bwMode="auto">
          <a:xfrm>
            <a:off x="4803780" y="262595"/>
            <a:ext cx="2584436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About EASYWAY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sp>
        <p:nvSpPr>
          <p:cNvPr id="7" name="Subtitle 7">
            <a:extLst>
              <a:ext uri="{FF2B5EF4-FFF2-40B4-BE49-F238E27FC236}">
                <a16:creationId xmlns:a16="http://schemas.microsoft.com/office/drawing/2014/main" xmlns="" id="{678F42BD-2887-4FBF-ACF6-9728EA1E16E7}"/>
              </a:ext>
            </a:extLst>
          </p:cNvPr>
          <p:cNvSpPr txBox="1">
            <a:spLocks/>
          </p:cNvSpPr>
          <p:nvPr/>
        </p:nvSpPr>
        <p:spPr>
          <a:xfrm>
            <a:off x="169620" y="3141619"/>
            <a:ext cx="8130319" cy="28512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800" dirty="0" smtClean="0"/>
              <a:t>Licensed </a:t>
            </a:r>
            <a:r>
              <a:rPr lang="en-US" sz="1800" dirty="0"/>
              <a:t>Customs House Broker(CHB)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International Logistics Solutions </a:t>
            </a:r>
            <a:r>
              <a:rPr lang="en-US" sz="1800" dirty="0" smtClean="0"/>
              <a:t>provider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Supplier of thorough Logistics administrations which additionally incorporates way to-entryway payload developments via Air and Sea through our worldwide systems.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Resolved to build up long haul associations with our clients by reliably </a:t>
            </a:r>
            <a:r>
              <a:rPr lang="en-US" sz="1800" dirty="0" smtClean="0"/>
              <a:t>offering</a:t>
            </a:r>
            <a:r>
              <a:rPr lang="en-US" sz="1800" dirty="0" smtClean="0"/>
              <a:t> </a:t>
            </a:r>
            <a:r>
              <a:rPr lang="en-US" sz="1800" dirty="0"/>
              <a:t>magnificent </a:t>
            </a:r>
            <a:r>
              <a:rPr lang="en-US" sz="1800" dirty="0" smtClean="0"/>
              <a:t>services administration</a:t>
            </a:r>
            <a:r>
              <a:rPr lang="en-US" sz="1800" dirty="0"/>
              <a:t>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Having own/Networking workplaces on dish India premise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25" t="2087" r="19899" b="3495"/>
          <a:stretch/>
        </p:blipFill>
        <p:spPr bwMode="auto">
          <a:xfrm>
            <a:off x="8836489" y="2663318"/>
            <a:ext cx="3181342" cy="355912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7">
            <a:extLst>
              <a:ext uri="{FF2B5EF4-FFF2-40B4-BE49-F238E27FC236}">
                <a16:creationId xmlns:a16="http://schemas.microsoft.com/office/drawing/2014/main" xmlns="" id="{678F42BD-2887-4FBF-ACF6-9728EA1E16E7}"/>
              </a:ext>
            </a:extLst>
          </p:cNvPr>
          <p:cNvSpPr txBox="1">
            <a:spLocks/>
          </p:cNvSpPr>
          <p:nvPr/>
        </p:nvSpPr>
        <p:spPr>
          <a:xfrm>
            <a:off x="169620" y="1647490"/>
            <a:ext cx="11731648" cy="953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dirty="0" smtClean="0"/>
              <a:t>EasyWay Logistics, the fast growing logistics service provider caters to our Customers’ requirements in terms of International Freight Forwarding. Being at the forefront has enabled us to offer a great deal of expertise in the custom clearing and forwarding industry.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02350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C26E57E0-7E26-42A5-B657-E121EACE39DE}"/>
              </a:ext>
            </a:extLst>
          </p:cNvPr>
          <p:cNvSpPr txBox="1">
            <a:spLocks/>
          </p:cNvSpPr>
          <p:nvPr/>
        </p:nvSpPr>
        <p:spPr bwMode="auto">
          <a:xfrm>
            <a:off x="2452915" y="329289"/>
            <a:ext cx="7286171" cy="47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IN" sz="2800" b="1" dirty="0" smtClean="0">
                <a:solidFill>
                  <a:schemeClr val="accent1">
                    <a:lumMod val="50000"/>
                  </a:schemeClr>
                </a:solidFill>
              </a:rPr>
              <a:t>EASYWAY </a:t>
            </a:r>
            <a:r>
              <a:rPr lang="en-IN" sz="2800" b="1" dirty="0" smtClean="0">
                <a:solidFill>
                  <a:schemeClr val="accent1">
                    <a:lumMod val="50000"/>
                  </a:schemeClr>
                </a:solidFill>
              </a:rPr>
              <a:t>BRANCHES AND NETWORKING</a:t>
            </a:r>
            <a:endParaRPr lang="en-IN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CC3E3B7-096D-494D-AE3E-1D6A86C2B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6726" y="5004703"/>
            <a:ext cx="2531105" cy="1463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24FD147-2663-41BE-98B7-2253954AB8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81441" y="1505749"/>
            <a:ext cx="724510" cy="6589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1" name="Picture 2" descr="Related image">
            <a:extLst>
              <a:ext uri="{FF2B5EF4-FFF2-40B4-BE49-F238E27FC236}">
                <a16:creationId xmlns:a16="http://schemas.microsoft.com/office/drawing/2014/main" xmlns="" id="{B2A3F44F-07FA-43D1-9FAA-860570C9D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81441" y="2941881"/>
            <a:ext cx="724510" cy="6589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8C1FB3B3-8EBF-4BEE-8A9E-A7685DCF647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74034" y="2249597"/>
            <a:ext cx="724510" cy="6589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232C499A-40C1-46E7-A854-ABCB70EE3BB7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59921" y="2249597"/>
            <a:ext cx="724510" cy="658976"/>
          </a:xfrm>
          <a:prstGeom prst="rect">
            <a:avLst/>
          </a:prstGeom>
        </p:spPr>
      </p:pic>
      <p:pic>
        <p:nvPicPr>
          <p:cNvPr id="30" name="Picture 2" descr="Image result for performance clipart">
            <a:extLst>
              <a:ext uri="{FF2B5EF4-FFF2-40B4-BE49-F238E27FC236}">
                <a16:creationId xmlns:a16="http://schemas.microsoft.com/office/drawing/2014/main" xmlns="" id="{E7093831-AA8C-43A4-BA25-F9BB7431E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986" y="1453796"/>
            <a:ext cx="2557887" cy="175231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Image result for performance clipart">
            <a:extLst>
              <a:ext uri="{FF2B5EF4-FFF2-40B4-BE49-F238E27FC236}">
                <a16:creationId xmlns:a16="http://schemas.microsoft.com/office/drawing/2014/main" xmlns="" id="{EDC2DBD9-88B5-41BF-A8B6-9EE01573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986" y="4112422"/>
            <a:ext cx="2557887" cy="207526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easyway logistics logo"/>
          <p:cNvPicPr>
            <a:picLocks noChangeAspect="1" noChangeArrowheads="1"/>
          </p:cNvPicPr>
          <p:nvPr/>
        </p:nvPicPr>
        <p:blipFill>
          <a:blip r:embed="rId12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grpSp>
        <p:nvGrpSpPr>
          <p:cNvPr id="39" name="Group 38"/>
          <p:cNvGrpSpPr/>
          <p:nvPr/>
        </p:nvGrpSpPr>
        <p:grpSpPr>
          <a:xfrm>
            <a:off x="3741425" y="1281220"/>
            <a:ext cx="5625282" cy="5432973"/>
            <a:chOff x="2979425" y="1281220"/>
            <a:chExt cx="5625282" cy="543297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AAFC40F7-20ED-4838-A26D-84FB23C24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backgroundRemoval t="998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39729" y="1281220"/>
              <a:ext cx="4964978" cy="543297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perspectiveRelaxedModerately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  <p:pic>
          <p:nvPicPr>
            <p:cNvPr id="28" name="Picture 6" descr="Image result for office building png">
              <a:extLst>
                <a:ext uri="{FF2B5EF4-FFF2-40B4-BE49-F238E27FC236}">
                  <a16:creationId xmlns:a16="http://schemas.microsoft.com/office/drawing/2014/main" xmlns="" id="{F6701D82-BE4B-4E86-B363-E42E35902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7696" y="5055941"/>
              <a:ext cx="574955" cy="572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6240785" y="5522994"/>
              <a:ext cx="1244600" cy="475278"/>
            </a:xfrm>
            <a:prstGeom prst="wedgeRectCallout">
              <a:avLst>
                <a:gd name="adj1" fmla="val -86277"/>
                <a:gd name="adj2" fmla="val -102603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Head Office</a:t>
              </a:r>
              <a:r>
                <a:rPr lang="en-US" sz="1100" b="1" dirty="0"/>
                <a:t>, </a:t>
              </a:r>
              <a:r>
                <a:rPr lang="en-US" sz="1100" b="1" dirty="0" smtClean="0"/>
                <a:t>Chennai</a:t>
              </a:r>
              <a:endParaRPr lang="en-US" sz="1100" b="1" dirty="0"/>
            </a:p>
          </p:txBody>
        </p:sp>
        <p:pic>
          <p:nvPicPr>
            <p:cNvPr id="18438" name="Picture 6" descr="Related image"/>
            <p:cNvPicPr>
              <a:picLocks noChangeAspect="1" noChangeArrowheads="1"/>
            </p:cNvPicPr>
            <p:nvPr/>
          </p:nvPicPr>
          <p:blipFill>
            <a:blip r:embed="rId16" cstate="print"/>
            <a:srcRect l="6765" r="7863"/>
            <a:stretch>
              <a:fillRect/>
            </a:stretch>
          </p:blipFill>
          <p:spPr bwMode="auto">
            <a:xfrm>
              <a:off x="5525589" y="4715691"/>
              <a:ext cx="369021" cy="432253"/>
            </a:xfrm>
            <a:prstGeom prst="rect">
              <a:avLst/>
            </a:prstGeom>
            <a:noFill/>
          </p:spPr>
        </p:pic>
        <p:pic>
          <p:nvPicPr>
            <p:cNvPr id="24" name="Picture 6" descr="Related image"/>
            <p:cNvPicPr>
              <a:picLocks noChangeAspect="1" noChangeArrowheads="1"/>
            </p:cNvPicPr>
            <p:nvPr/>
          </p:nvPicPr>
          <p:blipFill>
            <a:blip r:embed="rId16" cstate="print"/>
            <a:srcRect l="6765" r="7863"/>
            <a:stretch>
              <a:fillRect/>
            </a:stretch>
          </p:blipFill>
          <p:spPr bwMode="auto">
            <a:xfrm>
              <a:off x="4907281" y="5403668"/>
              <a:ext cx="369021" cy="432253"/>
            </a:xfrm>
            <a:prstGeom prst="rect">
              <a:avLst/>
            </a:prstGeom>
            <a:noFill/>
          </p:spPr>
        </p:pic>
        <p:pic>
          <p:nvPicPr>
            <p:cNvPr id="25" name="Picture 6" descr="Related image"/>
            <p:cNvPicPr>
              <a:picLocks noChangeAspect="1" noChangeArrowheads="1"/>
            </p:cNvPicPr>
            <p:nvPr/>
          </p:nvPicPr>
          <p:blipFill>
            <a:blip r:embed="rId16" cstate="print"/>
            <a:srcRect l="6765" r="7863"/>
            <a:stretch>
              <a:fillRect/>
            </a:stretch>
          </p:blipFill>
          <p:spPr bwMode="auto">
            <a:xfrm>
              <a:off x="5155475" y="5743301"/>
              <a:ext cx="369021" cy="432253"/>
            </a:xfrm>
            <a:prstGeom prst="rect">
              <a:avLst/>
            </a:prstGeom>
            <a:noFill/>
          </p:spPr>
        </p:pic>
        <p:pic>
          <p:nvPicPr>
            <p:cNvPr id="32" name="Picture 6" descr="Related image"/>
            <p:cNvPicPr>
              <a:picLocks noChangeAspect="1" noChangeArrowheads="1"/>
            </p:cNvPicPr>
            <p:nvPr/>
          </p:nvPicPr>
          <p:blipFill>
            <a:blip r:embed="rId16" cstate="print"/>
            <a:srcRect l="6765" r="7863"/>
            <a:stretch>
              <a:fillRect/>
            </a:stretch>
          </p:blipFill>
          <p:spPr bwMode="auto">
            <a:xfrm>
              <a:off x="4750526" y="5064034"/>
              <a:ext cx="369021" cy="432253"/>
            </a:xfrm>
            <a:prstGeom prst="rect">
              <a:avLst/>
            </a:prstGeom>
            <a:noFill/>
          </p:spPr>
        </p:pic>
        <p:sp>
          <p:nvSpPr>
            <p:cNvPr id="33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6615253" y="4721805"/>
              <a:ext cx="1244600" cy="475278"/>
            </a:xfrm>
            <a:prstGeom prst="wedgeRectCallout">
              <a:avLst>
                <a:gd name="adj1" fmla="val -102021"/>
                <a:gd name="adj2" fmla="val -1190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Branch Office</a:t>
              </a:r>
              <a:r>
                <a:rPr lang="en-US" sz="1100" b="1" dirty="0"/>
                <a:t>, </a:t>
              </a:r>
              <a:r>
                <a:rPr lang="en-US" sz="1100" b="1" dirty="0" err="1" smtClean="0"/>
                <a:t>Krishnapattnam</a:t>
              </a:r>
              <a:endParaRPr lang="en-US" sz="1100" b="1" dirty="0"/>
            </a:p>
          </p:txBody>
        </p:sp>
        <p:sp>
          <p:nvSpPr>
            <p:cNvPr id="34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3110054" y="5109337"/>
              <a:ext cx="1244600" cy="475278"/>
            </a:xfrm>
            <a:prstGeom prst="wedgeRectCallout">
              <a:avLst>
                <a:gd name="adj1" fmla="val 81653"/>
                <a:gd name="adj2" fmla="val -20149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Branch Office</a:t>
              </a:r>
              <a:r>
                <a:rPr lang="en-US" sz="1100" b="1" dirty="0"/>
                <a:t>, </a:t>
              </a:r>
              <a:r>
                <a:rPr lang="en-US" sz="1100" b="1" dirty="0" smtClean="0"/>
                <a:t>Bangalore</a:t>
              </a:r>
              <a:endParaRPr lang="en-US" sz="1100" b="1" dirty="0"/>
            </a:p>
          </p:txBody>
        </p:sp>
        <p:sp>
          <p:nvSpPr>
            <p:cNvPr id="35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3240682" y="5736353"/>
              <a:ext cx="1244600" cy="475278"/>
            </a:xfrm>
            <a:prstGeom prst="wedgeRectCallout">
              <a:avLst>
                <a:gd name="adj1" fmla="val 76405"/>
                <a:gd name="adj2" fmla="val -44884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err="1" smtClean="0"/>
                <a:t>N</a:t>
              </a:r>
              <a:r>
                <a:rPr lang="en-US" sz="1100" b="1" dirty="0" err="1" smtClean="0"/>
                <a:t>etwroking</a:t>
              </a:r>
              <a:r>
                <a:rPr lang="en-US" sz="1100" b="1" dirty="0" smtClean="0"/>
                <a:t> </a:t>
              </a:r>
              <a:r>
                <a:rPr lang="en-US" sz="1100" b="1" dirty="0" smtClean="0"/>
                <a:t>Office</a:t>
              </a:r>
              <a:r>
                <a:rPr lang="en-US" sz="1100" b="1" dirty="0"/>
                <a:t>, </a:t>
              </a:r>
              <a:r>
                <a:rPr lang="en-US" sz="1100" b="1" dirty="0" err="1" smtClean="0"/>
                <a:t>tuticorin</a:t>
              </a:r>
              <a:endParaRPr lang="en-US" sz="1100" b="1" dirty="0"/>
            </a:p>
          </p:txBody>
        </p:sp>
        <p:pic>
          <p:nvPicPr>
            <p:cNvPr id="36" name="Picture 6" descr="Related image"/>
            <p:cNvPicPr>
              <a:picLocks noChangeAspect="1" noChangeArrowheads="1"/>
            </p:cNvPicPr>
            <p:nvPr/>
          </p:nvPicPr>
          <p:blipFill>
            <a:blip r:embed="rId16" cstate="print"/>
            <a:srcRect l="6765" r="7863"/>
            <a:stretch>
              <a:fillRect/>
            </a:stretch>
          </p:blipFill>
          <p:spPr bwMode="auto">
            <a:xfrm>
              <a:off x="5116286" y="4750526"/>
              <a:ext cx="369021" cy="432253"/>
            </a:xfrm>
            <a:prstGeom prst="rect">
              <a:avLst/>
            </a:prstGeom>
            <a:noFill/>
          </p:spPr>
        </p:pic>
        <p:sp>
          <p:nvSpPr>
            <p:cNvPr id="37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2979425" y="4403943"/>
              <a:ext cx="1244600" cy="475278"/>
            </a:xfrm>
            <a:prstGeom prst="wedgeRectCallout">
              <a:avLst>
                <a:gd name="adj1" fmla="val 125734"/>
                <a:gd name="adj2" fmla="val 43066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Networking</a:t>
              </a:r>
              <a:r>
                <a:rPr lang="en-US" sz="1100" b="1" dirty="0" smtClean="0"/>
                <a:t> </a:t>
              </a:r>
              <a:r>
                <a:rPr lang="en-US" sz="1100" b="1" dirty="0" smtClean="0"/>
                <a:t>Office</a:t>
              </a:r>
              <a:r>
                <a:rPr lang="en-US" sz="1100" b="1" dirty="0"/>
                <a:t>, </a:t>
              </a:r>
              <a:r>
                <a:rPr lang="en-US" sz="1100" b="1" dirty="0" smtClean="0"/>
                <a:t>Hyderabad</a:t>
              </a:r>
              <a:endParaRPr lang="en-US" sz="1100" b="1" dirty="0"/>
            </a:p>
          </p:txBody>
        </p:sp>
        <p:sp>
          <p:nvSpPr>
            <p:cNvPr id="38" name="Rectangular Callout 6">
              <a:extLst>
                <a:ext uri="{FF2B5EF4-FFF2-40B4-BE49-F238E27FC236}">
                  <a16:creationId xmlns:a16="http://schemas.microsoft.com/office/drawing/2014/main" xmlns="" id="{BBB25F8C-4FBB-4963-8F70-F0E0DCF9359C}"/>
                </a:ext>
              </a:extLst>
            </p:cNvPr>
            <p:cNvSpPr/>
            <p:nvPr/>
          </p:nvSpPr>
          <p:spPr>
            <a:xfrm>
              <a:off x="5835837" y="6163073"/>
              <a:ext cx="1244600" cy="475278"/>
            </a:xfrm>
            <a:prstGeom prst="wedgeRectCallout">
              <a:avLst>
                <a:gd name="adj1" fmla="val -75782"/>
                <a:gd name="adj2" fmla="val -80615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err="1" smtClean="0"/>
                <a:t>Networiking</a:t>
              </a:r>
              <a:r>
                <a:rPr lang="en-US" sz="1100" b="1" dirty="0" smtClean="0"/>
                <a:t> </a:t>
              </a:r>
              <a:r>
                <a:rPr lang="en-US" sz="1100" b="1" dirty="0" smtClean="0"/>
                <a:t>Office</a:t>
              </a:r>
              <a:r>
                <a:rPr lang="en-US" sz="1100" b="1" dirty="0"/>
                <a:t>, </a:t>
              </a:r>
              <a:r>
                <a:rPr lang="en-US" sz="1100" b="1" dirty="0" smtClean="0"/>
                <a:t>Madurai</a:t>
              </a:r>
              <a:endParaRPr lang="en-U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75562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A9DC618B-FF0F-4179-9B55-53B438413CBB}"/>
              </a:ext>
            </a:extLst>
          </p:cNvPr>
          <p:cNvSpPr txBox="1">
            <a:spLocks/>
          </p:cNvSpPr>
          <p:nvPr/>
        </p:nvSpPr>
        <p:spPr bwMode="auto">
          <a:xfrm>
            <a:off x="5052660" y="342616"/>
            <a:ext cx="2077999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MILESTONES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0" name="Straight Connector 9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787790" y="1477108"/>
            <a:ext cx="10663311" cy="5120640"/>
            <a:chOff x="1261607" y="1666115"/>
            <a:chExt cx="8404796" cy="4654576"/>
          </a:xfrm>
        </p:grpSpPr>
        <p:sp>
          <p:nvSpPr>
            <p:cNvPr id="37" name="Shape 1624"/>
            <p:cNvSpPr/>
            <p:nvPr/>
          </p:nvSpPr>
          <p:spPr>
            <a:xfrm rot="21036663">
              <a:off x="1288265" y="3365654"/>
              <a:ext cx="6043970" cy="1889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630"/>
            <p:cNvSpPr/>
            <p:nvPr/>
          </p:nvSpPr>
          <p:spPr>
            <a:xfrm>
              <a:off x="1631853" y="3875915"/>
              <a:ext cx="914400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Chennai</a:t>
              </a:r>
              <a:endParaRPr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Shape 1642"/>
            <p:cNvSpPr/>
            <p:nvPr/>
          </p:nvSpPr>
          <p:spPr>
            <a:xfrm>
              <a:off x="5137053" y="1666115"/>
              <a:ext cx="1066800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</a:rPr>
                <a:t>Bangalore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Shape 1653"/>
            <p:cNvSpPr/>
            <p:nvPr/>
          </p:nvSpPr>
          <p:spPr>
            <a:xfrm>
              <a:off x="4425540" y="5795267"/>
              <a:ext cx="105820" cy="10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 Placeholder 4"/>
            <p:cNvSpPr txBox="1"/>
            <p:nvPr/>
          </p:nvSpPr>
          <p:spPr>
            <a:xfrm>
              <a:off x="5459406" y="2979011"/>
              <a:ext cx="235494" cy="283037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Shape 1626">
              <a:extLst>
                <a:ext uri="{FF2B5EF4-FFF2-40B4-BE49-F238E27FC236}">
                  <a16:creationId xmlns="" xmlns:a16="http://schemas.microsoft.com/office/drawing/2014/main" id="{ED404639-4C6E-4C55-9565-10EC70CC903A}"/>
                </a:ext>
              </a:extLst>
            </p:cNvPr>
            <p:cNvSpPr/>
            <p:nvPr/>
          </p:nvSpPr>
          <p:spPr>
            <a:xfrm flipV="1">
              <a:off x="2012853" y="4714115"/>
              <a:ext cx="0" cy="493279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Shape 1626">
              <a:extLst>
                <a:ext uri="{FF2B5EF4-FFF2-40B4-BE49-F238E27FC236}">
                  <a16:creationId xmlns="" xmlns:a16="http://schemas.microsoft.com/office/drawing/2014/main" id="{7CE4FF7F-B082-4863-8202-5B200D18A266}"/>
                </a:ext>
              </a:extLst>
            </p:cNvPr>
            <p:cNvSpPr/>
            <p:nvPr/>
          </p:nvSpPr>
          <p:spPr>
            <a:xfrm flipV="1">
              <a:off x="3155853" y="4790315"/>
              <a:ext cx="0" cy="493279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Shape 1642">
              <a:extLst>
                <a:ext uri="{FF2B5EF4-FFF2-40B4-BE49-F238E27FC236}">
                  <a16:creationId xmlns="" xmlns:a16="http://schemas.microsoft.com/office/drawing/2014/main" id="{5CA19AAC-9766-4D67-A4F3-F5FC93C64722}"/>
                </a:ext>
              </a:extLst>
            </p:cNvPr>
            <p:cNvSpPr/>
            <p:nvPr/>
          </p:nvSpPr>
          <p:spPr>
            <a:xfrm>
              <a:off x="4298853" y="4942715"/>
              <a:ext cx="1219200" cy="114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sym typeface="Arial" panose="020B0604020202020204" pitchFamily="34" charset="0"/>
                </a:rPr>
                <a:t>Krishnapatnam</a:t>
              </a:r>
              <a:endParaRPr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hape 1626">
              <a:extLst>
                <a:ext uri="{FF2B5EF4-FFF2-40B4-BE49-F238E27FC236}">
                  <a16:creationId xmlns="" xmlns:a16="http://schemas.microsoft.com/office/drawing/2014/main" id="{C1D5FA9F-A133-4546-923E-35745AADEB3A}"/>
                </a:ext>
              </a:extLst>
            </p:cNvPr>
            <p:cNvSpPr/>
            <p:nvPr/>
          </p:nvSpPr>
          <p:spPr>
            <a:xfrm>
              <a:off x="3765453" y="3571115"/>
              <a:ext cx="1" cy="760680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Shape 1626">
              <a:extLst>
                <a:ext uri="{FF2B5EF4-FFF2-40B4-BE49-F238E27FC236}">
                  <a16:creationId xmlns="" xmlns:a16="http://schemas.microsoft.com/office/drawing/2014/main" id="{D1A2878F-6A6B-4A1F-B76D-5109F570215D}"/>
                </a:ext>
              </a:extLst>
            </p:cNvPr>
            <p:cNvSpPr/>
            <p:nvPr/>
          </p:nvSpPr>
          <p:spPr>
            <a:xfrm flipV="1">
              <a:off x="4832253" y="4180715"/>
              <a:ext cx="0" cy="714038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Shape 1642">
              <a:extLst>
                <a:ext uri="{FF2B5EF4-FFF2-40B4-BE49-F238E27FC236}">
                  <a16:creationId xmlns="" xmlns:a16="http://schemas.microsoft.com/office/drawing/2014/main" id="{BD62A6F2-8572-41D7-AC6E-006A3E3CFB25}"/>
                </a:ext>
              </a:extLst>
            </p:cNvPr>
            <p:cNvSpPr/>
            <p:nvPr/>
          </p:nvSpPr>
          <p:spPr>
            <a:xfrm>
              <a:off x="2698653" y="5323715"/>
              <a:ext cx="1028777" cy="99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sym typeface="Arial" panose="020B0604020202020204" pitchFamily="34" charset="0"/>
                </a:rPr>
                <a:t>Mumbai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Shape 1642">
              <a:extLst>
                <a:ext uri="{FF2B5EF4-FFF2-40B4-BE49-F238E27FC236}">
                  <a16:creationId xmlns="" xmlns:a16="http://schemas.microsoft.com/office/drawing/2014/main" id="{3D666CF1-7AE7-46A3-BD37-E5BD52F8ED06}"/>
                </a:ext>
              </a:extLst>
            </p:cNvPr>
            <p:cNvSpPr/>
            <p:nvPr/>
          </p:nvSpPr>
          <p:spPr>
            <a:xfrm>
              <a:off x="3155853" y="2580515"/>
              <a:ext cx="1028777" cy="99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</a:rPr>
                <a:t>Hyderabad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Shape 1626">
              <a:extLst>
                <a:ext uri="{FF2B5EF4-FFF2-40B4-BE49-F238E27FC236}">
                  <a16:creationId xmlns="" xmlns:a16="http://schemas.microsoft.com/office/drawing/2014/main" id="{A874177E-1AAD-4ED6-9FBD-DD229CEB9CB7}"/>
                </a:ext>
              </a:extLst>
            </p:cNvPr>
            <p:cNvSpPr/>
            <p:nvPr/>
          </p:nvSpPr>
          <p:spPr>
            <a:xfrm flipV="1">
              <a:off x="5746653" y="2809115"/>
              <a:ext cx="0" cy="860497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箭头: 下 16">
              <a:extLst>
                <a:ext uri="{FF2B5EF4-FFF2-40B4-BE49-F238E27FC236}">
                  <a16:creationId xmlns="" xmlns:a16="http://schemas.microsoft.com/office/drawing/2014/main" id="{C179C0B1-B7C4-42C1-B0B2-2DCAB98B8594}"/>
                </a:ext>
              </a:extLst>
            </p:cNvPr>
            <p:cNvSpPr/>
            <p:nvPr/>
          </p:nvSpPr>
          <p:spPr>
            <a:xfrm>
              <a:off x="1929823" y="2870689"/>
              <a:ext cx="318459" cy="913374"/>
            </a:xfrm>
            <a:prstGeom prst="down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4">
              <a:extLst>
                <a:ext uri="{FF2B5EF4-FFF2-40B4-BE49-F238E27FC236}">
                  <a16:creationId xmlns="" xmlns:a16="http://schemas.microsoft.com/office/drawing/2014/main" id="{7EE1FFFE-61FF-4D1E-A6D9-8AD7EF42BCF4}"/>
                </a:ext>
              </a:extLst>
            </p:cNvPr>
            <p:cNvSpPr txBox="1"/>
            <p:nvPr/>
          </p:nvSpPr>
          <p:spPr>
            <a:xfrm>
              <a:off x="1261607" y="2431499"/>
              <a:ext cx="1654890" cy="369332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Headquarter</a:t>
              </a:r>
              <a:endParaRPr lang="zh-CN" altLang="en-US" b="1" dirty="0"/>
            </a:p>
          </p:txBody>
        </p:sp>
        <p:sp>
          <p:nvSpPr>
            <p:cNvPr id="60" name="Shape 1642">
              <a:extLst>
                <a:ext uri="{FF2B5EF4-FFF2-40B4-BE49-F238E27FC236}">
                  <a16:creationId xmlns="" xmlns:a16="http://schemas.microsoft.com/office/drawing/2014/main" id="{3D666CF1-7AE7-46A3-BD37-E5BD52F8ED06}"/>
                </a:ext>
              </a:extLst>
            </p:cNvPr>
            <p:cNvSpPr/>
            <p:nvPr/>
          </p:nvSpPr>
          <p:spPr>
            <a:xfrm>
              <a:off x="5746653" y="4333115"/>
              <a:ext cx="1028777" cy="99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</a:pPr>
              <a:r>
                <a:rPr lang="en-US" sz="1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Tuticorin</a:t>
              </a:r>
              <a:endParaRPr lang="en-US" sz="1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Shape 1626">
              <a:extLst>
                <a:ext uri="{FF2B5EF4-FFF2-40B4-BE49-F238E27FC236}">
                  <a16:creationId xmlns="" xmlns:a16="http://schemas.microsoft.com/office/drawing/2014/main" id="{A874177E-1AAD-4ED6-9FBD-DD229CEB9CB7}"/>
                </a:ext>
              </a:extLst>
            </p:cNvPr>
            <p:cNvSpPr/>
            <p:nvPr/>
          </p:nvSpPr>
          <p:spPr>
            <a:xfrm flipV="1">
              <a:off x="6280053" y="3571114"/>
              <a:ext cx="0" cy="708097"/>
            </a:xfrm>
            <a:prstGeom prst="line">
              <a:avLst/>
            </a:prstGeom>
            <a:ln w="12700">
              <a:noFill/>
              <a:miter lim="4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Shape 1642"/>
            <p:cNvSpPr/>
            <p:nvPr/>
          </p:nvSpPr>
          <p:spPr>
            <a:xfrm>
              <a:off x="7484837" y="1967606"/>
              <a:ext cx="2181566" cy="198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lIns="17447" tIns="17447" rIns="17447" bIns="17447" numCol="1" anchor="ctr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sz="2400" b="1" dirty="0" smtClean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EASYWAY LOGISTICS</a:t>
              </a:r>
              <a:endParaRPr lang="en-US" sz="2400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292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A9DC618B-FF0F-4179-9B55-53B438413CBB}"/>
              </a:ext>
            </a:extLst>
          </p:cNvPr>
          <p:cNvSpPr txBox="1">
            <a:spLocks/>
          </p:cNvSpPr>
          <p:nvPr/>
        </p:nvSpPr>
        <p:spPr bwMode="auto">
          <a:xfrm>
            <a:off x="4877201" y="411059"/>
            <a:ext cx="2437598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OUR SERVICES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0" name="Straight Connector 9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81354" y="1181536"/>
            <a:ext cx="11736477" cy="5676464"/>
            <a:chOff x="0" y="0"/>
            <a:chExt cx="9058275" cy="2743200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xmlns="" val="2637668472"/>
                </p:ext>
              </p:extLst>
            </p:nvPr>
          </p:nvGraphicFramePr>
          <p:xfrm>
            <a:off x="0" y="0"/>
            <a:ext cx="9058275" cy="2743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15" name="Picture 14" descr="Image result for Customs Clearance clipart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6" y="927155"/>
              <a:ext cx="1183631" cy="64851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 descr="Related image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884" r="3109" b="5758"/>
            <a:stretch/>
          </p:blipFill>
          <p:spPr bwMode="auto">
            <a:xfrm>
              <a:off x="3150178" y="1085459"/>
              <a:ext cx="1168513" cy="54947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Image result for supply chain solutions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1864" y="1155488"/>
              <a:ext cx="1056544" cy="55387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Image result for Third Party Logistics (3PL) clipart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7675"/>
            <a:stretch/>
          </p:blipFill>
          <p:spPr bwMode="auto">
            <a:xfrm>
              <a:off x="6282259" y="934947"/>
              <a:ext cx="1175500" cy="6407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Related image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46" t="2857" r="3907" b="8070"/>
            <a:stretch/>
          </p:blipFill>
          <p:spPr bwMode="auto">
            <a:xfrm>
              <a:off x="4716918" y="1155488"/>
              <a:ext cx="1046388" cy="55387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E:\suresh Digital Marketing Service\images\truck fb\project-cargo-hand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44842" y="3715656"/>
            <a:ext cx="1235120" cy="823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9125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xmlns="" val="51330837"/>
              </p:ext>
            </p:extLst>
          </p:nvPr>
        </p:nvGraphicFramePr>
        <p:xfrm>
          <a:off x="76264" y="1290636"/>
          <a:ext cx="12115735" cy="55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itle 1">
            <a:extLst>
              <a:ext uri="{FF2B5EF4-FFF2-40B4-BE49-F238E27FC236}">
                <a16:creationId xmlns:a16="http://schemas.microsoft.com/office/drawing/2014/main" xmlns="" id="{A9DC618B-FF0F-4179-9B55-53B438413CBB}"/>
              </a:ext>
            </a:extLst>
          </p:cNvPr>
          <p:cNvSpPr txBox="1">
            <a:spLocks/>
          </p:cNvSpPr>
          <p:nvPr/>
        </p:nvSpPr>
        <p:spPr bwMode="auto">
          <a:xfrm>
            <a:off x="4877201" y="411059"/>
            <a:ext cx="2437598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OUR SERVICES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739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98705624-4D78-484D-BA01-65B70079162D}"/>
              </a:ext>
            </a:extLst>
          </p:cNvPr>
          <p:cNvSpPr txBox="1">
            <a:spLocks/>
          </p:cNvSpPr>
          <p:nvPr/>
        </p:nvSpPr>
        <p:spPr bwMode="auto">
          <a:xfrm>
            <a:off x="4669471" y="368867"/>
            <a:ext cx="2791374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OUR CUSTOMERS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E:\suresh Digital Marketing Service\images\logo image\compress\l&amp;t-idp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231900"/>
            <a:ext cx="2037806" cy="950976"/>
          </a:xfrm>
          <a:prstGeom prst="rect">
            <a:avLst/>
          </a:prstGeom>
          <a:noFill/>
        </p:spPr>
      </p:pic>
      <p:pic>
        <p:nvPicPr>
          <p:cNvPr id="9" name="Picture 3" descr="E:\suresh Digital Marketing Service\images\logo image\compress\micro-plastics-pv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3000" y="3251199"/>
            <a:ext cx="2037806" cy="957943"/>
          </a:xfrm>
          <a:prstGeom prst="rect">
            <a:avLst/>
          </a:prstGeom>
          <a:noFill/>
        </p:spPr>
      </p:pic>
      <p:pic>
        <p:nvPicPr>
          <p:cNvPr id="10" name="Picture 5" descr="E:\suresh Digital Marketing Service\images\logo image\compress\sonashi-servic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3117" y="1231900"/>
            <a:ext cx="2122714" cy="950976"/>
          </a:xfrm>
          <a:prstGeom prst="rect">
            <a:avLst/>
          </a:prstGeom>
          <a:noFill/>
        </p:spPr>
      </p:pic>
      <p:pic>
        <p:nvPicPr>
          <p:cNvPr id="11" name="Picture 6" descr="E:\suresh Digital Marketing Service\images\logo image\compress\talco-servic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199" y="5277465"/>
            <a:ext cx="2133600" cy="924560"/>
          </a:xfrm>
          <a:prstGeom prst="rect">
            <a:avLst/>
          </a:prstGeom>
          <a:noFill/>
        </p:spPr>
      </p:pic>
      <p:pic>
        <p:nvPicPr>
          <p:cNvPr id="12" name="Picture 8" descr="E:\suresh Digital Marketing Service\images\logo image\compress\afco-energ-logistics-service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3000" y="5277465"/>
            <a:ext cx="2037806" cy="924560"/>
          </a:xfrm>
          <a:prstGeom prst="rect">
            <a:avLst/>
          </a:prstGeom>
          <a:noFill/>
        </p:spPr>
      </p:pic>
      <p:pic>
        <p:nvPicPr>
          <p:cNvPr id="17" name="Picture 10" descr="E:\suresh Digital Marketing Service\images\logo image\compress\kpl-logistics-servic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79510" y="3251198"/>
            <a:ext cx="2281921" cy="957943"/>
          </a:xfrm>
          <a:prstGeom prst="rect">
            <a:avLst/>
          </a:prstGeom>
          <a:noFill/>
        </p:spPr>
      </p:pic>
      <p:pic>
        <p:nvPicPr>
          <p:cNvPr id="18" name="Picture 11" descr="E:\suresh Digital Marketing Service\images\logo image\compress\kwe-logistics-service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0142" y="1231900"/>
            <a:ext cx="1885682" cy="950976"/>
          </a:xfrm>
          <a:prstGeom prst="rect">
            <a:avLst/>
          </a:prstGeom>
          <a:noFill/>
        </p:spPr>
      </p:pic>
      <p:pic>
        <p:nvPicPr>
          <p:cNvPr id="19" name="Picture 13" descr="E:\suresh Digital Marketing Service\images\logo image\compress\uno-service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03801" y="3251199"/>
            <a:ext cx="2122714" cy="957943"/>
          </a:xfrm>
          <a:prstGeom prst="rect">
            <a:avLst/>
          </a:prstGeom>
          <a:noFill/>
        </p:spPr>
      </p:pic>
      <p:pic>
        <p:nvPicPr>
          <p:cNvPr id="20" name="Picture 2" descr="https://www.rajgrp.com/images/Raj%20Logo.jpg"/>
          <p:cNvPicPr>
            <a:picLocks noChangeAspect="1" noChangeArrowheads="1"/>
          </p:cNvPicPr>
          <p:nvPr/>
        </p:nvPicPr>
        <p:blipFill rotWithShape="1">
          <a:blip r:embed="rId12" cstate="print"/>
          <a:srcRect r="15898"/>
          <a:stretch/>
        </p:blipFill>
        <p:spPr bwMode="auto">
          <a:xfrm>
            <a:off x="7741193" y="5277463"/>
            <a:ext cx="1867264" cy="924562"/>
          </a:xfrm>
          <a:prstGeom prst="rect">
            <a:avLst/>
          </a:prstGeom>
          <a:noFill/>
        </p:spPr>
      </p:pic>
      <p:pic>
        <p:nvPicPr>
          <p:cNvPr id="21" name="Picture 4" descr="SB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014857" y="1227317"/>
            <a:ext cx="2002974" cy="950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4023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98705624-4D78-484D-BA01-65B70079162D}"/>
              </a:ext>
            </a:extLst>
          </p:cNvPr>
          <p:cNvSpPr txBox="1">
            <a:spLocks/>
          </p:cNvSpPr>
          <p:nvPr/>
        </p:nvSpPr>
        <p:spPr bwMode="auto">
          <a:xfrm>
            <a:off x="4797084" y="348773"/>
            <a:ext cx="2513398" cy="47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Why EASYWAY?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2" descr="Image result for easyway logistics logo"/>
          <p:cNvPicPr>
            <a:picLocks noChangeAspect="1" noChangeArrowheads="1"/>
          </p:cNvPicPr>
          <p:nvPr/>
        </p:nvPicPr>
        <p:blipFill>
          <a:blip r:embed="rId3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1426" y="2427131"/>
            <a:ext cx="79634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Overall operator arrange , can send you payload fast and safe to conclusive goal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Proficient DC , make consistent association with all online business stage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Budgetary </a:t>
            </a:r>
            <a:r>
              <a:rPr lang="en-US" dirty="0" smtClean="0">
                <a:cs typeface="Adobe Devanagari" pitchFamily="18" charset="0"/>
              </a:rPr>
              <a:t>coordination's </a:t>
            </a:r>
            <a:r>
              <a:rPr lang="en-US" dirty="0">
                <a:cs typeface="Adobe Devanagari" pitchFamily="18" charset="0"/>
              </a:rPr>
              <a:t>stage will ensure the exchanges among shipper and proctor increasingly steady and significantly greater adaptability in utilizing capital.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cs typeface="Adobe Devanagari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dirty="0">
                <a:cs typeface="Adobe Devanagari" pitchFamily="18" charset="0"/>
              </a:rPr>
              <a:t>Proficient </a:t>
            </a:r>
            <a:r>
              <a:rPr lang="en-US" dirty="0" smtClean="0">
                <a:cs typeface="Adobe Devanagari" pitchFamily="18" charset="0"/>
              </a:rPr>
              <a:t>coordination's </a:t>
            </a:r>
            <a:r>
              <a:rPr lang="en-US" dirty="0">
                <a:cs typeface="Adobe Devanagari" pitchFamily="18" charset="0"/>
              </a:rPr>
              <a:t>and bound distribution center involvement with expert group</a:t>
            </a:r>
          </a:p>
        </p:txBody>
      </p:sp>
      <p:pic>
        <p:nvPicPr>
          <p:cNvPr id="1028" name="Picture 4" descr="Image result for why us?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76"/>
          <a:stretch/>
        </p:blipFill>
        <p:spPr bwMode="auto">
          <a:xfrm>
            <a:off x="8794065" y="2427131"/>
            <a:ext cx="3223766" cy="286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5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lated image">
            <a:extLst>
              <a:ext uri="{FF2B5EF4-FFF2-40B4-BE49-F238E27FC236}">
                <a16:creationId xmlns:a16="http://schemas.microsoft.com/office/drawing/2014/main" xmlns="" id="{360A1EED-1EE1-4EBD-A8C9-1322E6B7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787" y="2557963"/>
            <a:ext cx="3750173" cy="257809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easyway logistics logo"/>
          <p:cNvPicPr>
            <a:picLocks noChangeAspect="1" noChangeArrowheads="1"/>
          </p:cNvPicPr>
          <p:nvPr/>
        </p:nvPicPr>
        <p:blipFill>
          <a:blip r:embed="rId4" cstate="print"/>
          <a:srcRect l="2722" t="11122" r="2824" b="24141"/>
          <a:stretch>
            <a:fillRect/>
          </a:stretch>
        </p:blipFill>
        <p:spPr bwMode="auto">
          <a:xfrm>
            <a:off x="10633168" y="91440"/>
            <a:ext cx="1384663" cy="812675"/>
          </a:xfrm>
          <a:prstGeom prst="rect">
            <a:avLst/>
          </a:prstGeom>
          <a:noFill/>
        </p:spPr>
      </p:pic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1023252"/>
            <a:ext cx="12192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085384"/>
            <a:ext cx="121920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84914443"/>
      </p:ext>
    </p:extLst>
  </p:cSld>
  <p:clrMapOvr>
    <a:masterClrMapping/>
  </p:clrMapOvr>
</p:sld>
</file>

<file path=ppt/theme/theme1.xml><?xml version="1.0" encoding="utf-8"?>
<a:theme xmlns:a="http://schemas.openxmlformats.org/drawingml/2006/main" name="Nittsu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ittsu theme" id="{BF7C709B-316E-4352-B2F2-DB3208A0F815}" vid="{AD4A6434-E278-46BA-A331-AB8CF1A5B3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Nittsu theme</Template>
  <TotalTime>10165</TotalTime>
  <Words>538</Words>
  <Application>Microsoft Office PowerPoint</Application>
  <PresentationFormat>Custom</PresentationFormat>
  <Paragraphs>102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Nittsu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GIRIDHARAN CHANDRASEKARAN</dc:creator>
  <cp:lastModifiedBy>admin</cp:lastModifiedBy>
  <cp:revision>293</cp:revision>
  <dcterms:created xsi:type="dcterms:W3CDTF">2018-03-03T09:34:43Z</dcterms:created>
  <dcterms:modified xsi:type="dcterms:W3CDTF">2019-04-30T13:33:29Z</dcterms:modified>
</cp:coreProperties>
</file>